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sldIdLst>
    <p:sldId id="343" r:id="rId2"/>
    <p:sldId id="365" r:id="rId3"/>
    <p:sldId id="353" r:id="rId4"/>
    <p:sldId id="257" r:id="rId5"/>
    <p:sldId id="284" r:id="rId6"/>
    <p:sldId id="267" r:id="rId7"/>
    <p:sldId id="359" r:id="rId8"/>
    <p:sldId id="356" r:id="rId9"/>
    <p:sldId id="347" r:id="rId10"/>
    <p:sldId id="354" r:id="rId11"/>
    <p:sldId id="344" r:id="rId12"/>
    <p:sldId id="341" r:id="rId13"/>
    <p:sldId id="268" r:id="rId14"/>
    <p:sldId id="351" r:id="rId15"/>
    <p:sldId id="355" r:id="rId16"/>
    <p:sldId id="357" r:id="rId17"/>
    <p:sldId id="358" r:id="rId18"/>
    <p:sldId id="360" r:id="rId19"/>
    <p:sldId id="362" r:id="rId20"/>
    <p:sldId id="363" r:id="rId21"/>
    <p:sldId id="364" r:id="rId22"/>
    <p:sldId id="366" r:id="rId23"/>
    <p:sldId id="369" r:id="rId24"/>
    <p:sldId id="370" r:id="rId25"/>
    <p:sldId id="367" r:id="rId26"/>
    <p:sldId id="371" r:id="rId27"/>
    <p:sldId id="372" r:id="rId28"/>
    <p:sldId id="373" r:id="rId29"/>
    <p:sldId id="374" r:id="rId30"/>
    <p:sldId id="361" r:id="rId31"/>
    <p:sldId id="375" r:id="rId32"/>
    <p:sldId id="34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9FF"/>
    <a:srgbClr val="D0D1D9"/>
    <a:srgbClr val="191919"/>
    <a:srgbClr val="ED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41" autoAdjust="0"/>
    <p:restoredTop sz="94634" autoAdjust="0"/>
  </p:normalViewPr>
  <p:slideViewPr>
    <p:cSldViewPr snapToGrid="0">
      <p:cViewPr varScale="1">
        <p:scale>
          <a:sx n="86" d="100"/>
          <a:sy n="86" d="100"/>
        </p:scale>
        <p:origin x="45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image" Target="../media/image24.svg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image" Target="../media/image24.svg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E3B452-7176-4640-B45E-9E375617B17E}" type="doc">
      <dgm:prSet loTypeId="urn:microsoft.com/office/officeart/2005/8/layout/chevron2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C355B8C-5BF2-4568-AA10-5EE3ED194F19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Verify data quality</a:t>
          </a:r>
          <a:endParaRPr lang="en-IN" sz="900" dirty="0"/>
        </a:p>
      </dgm:t>
    </dgm:pt>
    <dgm:pt modelId="{F02B8EC4-CB58-42EA-AB9A-A27FFA352D22}" type="parTrans" cxnId="{408F666F-7DE8-41DF-A645-4748B9DFBA6B}">
      <dgm:prSet/>
      <dgm:spPr/>
      <dgm:t>
        <a:bodyPr/>
        <a:lstStyle/>
        <a:p>
          <a:endParaRPr lang="en-IN"/>
        </a:p>
      </dgm:t>
    </dgm:pt>
    <dgm:pt modelId="{64F86362-4D5D-4098-A0C4-E04F7189EB9A}" type="sibTrans" cxnId="{408F666F-7DE8-41DF-A645-4748B9DFBA6B}">
      <dgm:prSet/>
      <dgm:spPr/>
      <dgm:t>
        <a:bodyPr/>
        <a:lstStyle/>
        <a:p>
          <a:endParaRPr lang="en-IN"/>
        </a:p>
      </dgm:t>
    </dgm:pt>
    <dgm:pt modelId="{527B6935-542D-4473-81E7-0656C6000BA1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900" b="1" dirty="0"/>
            <a:t>Data pre-processing</a:t>
          </a:r>
          <a:endParaRPr lang="en-IN" sz="900" b="1" dirty="0"/>
        </a:p>
      </dgm:t>
    </dgm:pt>
    <dgm:pt modelId="{9B4EE733-99ED-46E1-8FB2-F2F55B63FAB3}" type="parTrans" cxnId="{864AD149-6A03-4E64-911C-C0C85573A79E}">
      <dgm:prSet/>
      <dgm:spPr/>
      <dgm:t>
        <a:bodyPr/>
        <a:lstStyle/>
        <a:p>
          <a:endParaRPr lang="en-IN"/>
        </a:p>
      </dgm:t>
    </dgm:pt>
    <dgm:pt modelId="{38412CB6-178B-4616-A515-F835FE51A664}" type="sibTrans" cxnId="{864AD149-6A03-4E64-911C-C0C85573A79E}">
      <dgm:prSet/>
      <dgm:spPr/>
      <dgm:t>
        <a:bodyPr/>
        <a:lstStyle/>
        <a:p>
          <a:endParaRPr lang="en-IN"/>
        </a:p>
      </dgm:t>
    </dgm:pt>
    <dgm:pt modelId="{17990CEA-78F0-4E62-AD57-1B0DD88BCD26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Clean, format data</a:t>
          </a:r>
          <a:endParaRPr lang="en-IN" sz="900" dirty="0"/>
        </a:p>
      </dgm:t>
    </dgm:pt>
    <dgm:pt modelId="{BF995338-DE81-4C53-BF7D-1F9D5AF86FA3}" type="parTrans" cxnId="{D4D5B1A0-297C-4272-A957-8D8DBF8C8F14}">
      <dgm:prSet/>
      <dgm:spPr/>
      <dgm:t>
        <a:bodyPr/>
        <a:lstStyle/>
        <a:p>
          <a:endParaRPr lang="en-IN"/>
        </a:p>
      </dgm:t>
    </dgm:pt>
    <dgm:pt modelId="{03148435-CDB5-4D8B-A555-31AD6A67AE85}" type="sibTrans" cxnId="{D4D5B1A0-297C-4272-A957-8D8DBF8C8F14}">
      <dgm:prSet/>
      <dgm:spPr/>
      <dgm:t>
        <a:bodyPr/>
        <a:lstStyle/>
        <a:p>
          <a:endParaRPr lang="en-IN"/>
        </a:p>
      </dgm:t>
    </dgm:pt>
    <dgm:pt modelId="{9070AA5F-CA15-4F51-94DF-3874CB9A06DB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Tokenization, remove stop words, normalization, stemming &amp; lemmatization, feature engineering (TF-IDF, N-gram, </a:t>
          </a:r>
          <a:r>
            <a:rPr lang="en-US" sz="900" dirty="0" err="1"/>
            <a:t>GloVe</a:t>
          </a:r>
          <a:r>
            <a:rPr lang="en-US" sz="900" dirty="0"/>
            <a:t>)</a:t>
          </a:r>
          <a:endParaRPr lang="en-IN" sz="900" dirty="0"/>
        </a:p>
      </dgm:t>
    </dgm:pt>
    <dgm:pt modelId="{6E382420-FBC3-4AC6-A382-9D3CF959B86C}" type="parTrans" cxnId="{898BF857-B143-4AEF-B4A1-7FCE2F034190}">
      <dgm:prSet/>
      <dgm:spPr/>
      <dgm:t>
        <a:bodyPr/>
        <a:lstStyle/>
        <a:p>
          <a:endParaRPr lang="en-IN"/>
        </a:p>
      </dgm:t>
    </dgm:pt>
    <dgm:pt modelId="{BADCE6FF-3248-45D9-A952-0070DB8A44F5}" type="sibTrans" cxnId="{898BF857-B143-4AEF-B4A1-7FCE2F034190}">
      <dgm:prSet/>
      <dgm:spPr/>
      <dgm:t>
        <a:bodyPr/>
        <a:lstStyle/>
        <a:p>
          <a:endParaRPr lang="en-IN"/>
        </a:p>
      </dgm:t>
    </dgm:pt>
    <dgm:pt modelId="{204213C8-8FEF-4B4C-9747-4070C63939E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900" b="1"/>
            <a:t>Modelling</a:t>
          </a:r>
          <a:endParaRPr lang="en-IN" sz="900" b="1" dirty="0"/>
        </a:p>
      </dgm:t>
    </dgm:pt>
    <dgm:pt modelId="{D977685B-87E2-4FB7-809B-E95E9A866F11}" type="parTrans" cxnId="{DE82B938-30E3-4A63-A15B-4273E6A40F10}">
      <dgm:prSet/>
      <dgm:spPr/>
      <dgm:t>
        <a:bodyPr/>
        <a:lstStyle/>
        <a:p>
          <a:endParaRPr lang="en-IN"/>
        </a:p>
      </dgm:t>
    </dgm:pt>
    <dgm:pt modelId="{215EB7E7-9B87-4C22-93E8-58C68BF8EBF0}" type="sibTrans" cxnId="{DE82B938-30E3-4A63-A15B-4273E6A40F10}">
      <dgm:prSet/>
      <dgm:spPr/>
      <dgm:t>
        <a:bodyPr/>
        <a:lstStyle/>
        <a:p>
          <a:endParaRPr lang="en-IN"/>
        </a:p>
      </dgm:t>
    </dgm:pt>
    <dgm:pt modelId="{AF722936-33D0-40C7-8430-FF62AFA2EB4D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900" b="1"/>
            <a:t>Evaluation</a:t>
          </a:r>
          <a:endParaRPr lang="en-IN" sz="900" b="1" dirty="0"/>
        </a:p>
      </dgm:t>
    </dgm:pt>
    <dgm:pt modelId="{2F5BC559-A227-42CB-9875-B17FA5D00799}" type="parTrans" cxnId="{EFF45928-B8BC-49D4-95B9-10523F86B870}">
      <dgm:prSet/>
      <dgm:spPr/>
      <dgm:t>
        <a:bodyPr/>
        <a:lstStyle/>
        <a:p>
          <a:endParaRPr lang="en-IN"/>
        </a:p>
      </dgm:t>
    </dgm:pt>
    <dgm:pt modelId="{B9BF0066-5987-451F-B880-B498EBC92300}" type="sibTrans" cxnId="{EFF45928-B8BC-49D4-95B9-10523F86B870}">
      <dgm:prSet/>
      <dgm:spPr/>
      <dgm:t>
        <a:bodyPr/>
        <a:lstStyle/>
        <a:p>
          <a:endParaRPr lang="en-IN"/>
        </a:p>
      </dgm:t>
    </dgm:pt>
    <dgm:pt modelId="{5A0ED2F9-A9E6-4C8B-9801-3F6241D63F1D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Accuracy, Precision, recall, F1-score, AUC, </a:t>
          </a:r>
          <a:r>
            <a:rPr lang="en-US" sz="900" dirty="0" err="1"/>
            <a:t>val</a:t>
          </a:r>
          <a:r>
            <a:rPr lang="en-US" sz="900" dirty="0"/>
            <a:t>-loss</a:t>
          </a:r>
          <a:endParaRPr lang="en-IN" sz="900" dirty="0"/>
        </a:p>
      </dgm:t>
    </dgm:pt>
    <dgm:pt modelId="{71D64756-E871-4753-BA2E-6BAF5705FDC3}" type="parTrans" cxnId="{E0E3C526-6EA6-407E-89BE-F048A4CC1C36}">
      <dgm:prSet/>
      <dgm:spPr/>
      <dgm:t>
        <a:bodyPr/>
        <a:lstStyle/>
        <a:p>
          <a:endParaRPr lang="en-IN"/>
        </a:p>
      </dgm:t>
    </dgm:pt>
    <dgm:pt modelId="{33E631D0-357A-4FB0-9539-7D522EC82733}" type="sibTrans" cxnId="{E0E3C526-6EA6-407E-89BE-F048A4CC1C36}">
      <dgm:prSet/>
      <dgm:spPr/>
      <dgm:t>
        <a:bodyPr/>
        <a:lstStyle/>
        <a:p>
          <a:endParaRPr lang="en-IN"/>
        </a:p>
      </dgm:t>
    </dgm:pt>
    <dgm:pt modelId="{F64CDEF3-B967-4C40-8857-A60DB87F8D7B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Understand data structure</a:t>
          </a:r>
          <a:endParaRPr lang="en-IN" sz="900" dirty="0"/>
        </a:p>
      </dgm:t>
    </dgm:pt>
    <dgm:pt modelId="{BA11555F-BA0E-479A-9012-E8C9B49AF50B}" type="parTrans" cxnId="{3C468582-93D9-40DF-841A-285039D0EC14}">
      <dgm:prSet/>
      <dgm:spPr/>
      <dgm:t>
        <a:bodyPr/>
        <a:lstStyle/>
        <a:p>
          <a:endParaRPr lang="en-IN"/>
        </a:p>
      </dgm:t>
    </dgm:pt>
    <dgm:pt modelId="{6DEEA664-326F-47D9-B086-EB3D97EBD3BD}" type="sibTrans" cxnId="{3C468582-93D9-40DF-841A-285039D0EC14}">
      <dgm:prSet/>
      <dgm:spPr/>
      <dgm:t>
        <a:bodyPr/>
        <a:lstStyle/>
        <a:p>
          <a:endParaRPr lang="en-IN"/>
        </a:p>
      </dgm:t>
    </dgm:pt>
    <dgm:pt modelId="{917E8F54-E9B9-4C84-B43D-C18E49EEAB53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Perform EDA</a:t>
          </a:r>
          <a:endParaRPr lang="en-IN" sz="900" dirty="0"/>
        </a:p>
      </dgm:t>
    </dgm:pt>
    <dgm:pt modelId="{EA37F6D6-3884-49E9-B592-CA768846C42A}" type="parTrans" cxnId="{B2A1357E-1F9E-49A1-9196-F9600F026B32}">
      <dgm:prSet/>
      <dgm:spPr/>
      <dgm:t>
        <a:bodyPr/>
        <a:lstStyle/>
        <a:p>
          <a:endParaRPr lang="en-IN"/>
        </a:p>
      </dgm:t>
    </dgm:pt>
    <dgm:pt modelId="{91C7F49A-CEB7-4BBE-B585-76502A755473}" type="sibTrans" cxnId="{B2A1357E-1F9E-49A1-9196-F9600F026B32}">
      <dgm:prSet/>
      <dgm:spPr/>
      <dgm:t>
        <a:bodyPr/>
        <a:lstStyle/>
        <a:p>
          <a:endParaRPr lang="en-IN"/>
        </a:p>
      </dgm:t>
    </dgm:pt>
    <dgm:pt modelId="{B397A577-6692-44AB-9FDF-C812D1670F02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Finalize dataset</a:t>
          </a:r>
          <a:endParaRPr lang="en-IN" sz="900" dirty="0"/>
        </a:p>
      </dgm:t>
    </dgm:pt>
    <dgm:pt modelId="{FDFEF8DB-069C-4824-B5C8-FB2FE314C6FF}" type="parTrans" cxnId="{6322F7E4-CA71-4CAC-9666-14177BC89950}">
      <dgm:prSet/>
      <dgm:spPr/>
      <dgm:t>
        <a:bodyPr/>
        <a:lstStyle/>
        <a:p>
          <a:endParaRPr lang="en-IN"/>
        </a:p>
      </dgm:t>
    </dgm:pt>
    <dgm:pt modelId="{38A1CF74-ABCD-4DFA-BFB2-DA2B02317087}" type="sibTrans" cxnId="{6322F7E4-CA71-4CAC-9666-14177BC89950}">
      <dgm:prSet/>
      <dgm:spPr/>
      <dgm:t>
        <a:bodyPr/>
        <a:lstStyle/>
        <a:p>
          <a:endParaRPr lang="en-IN"/>
        </a:p>
      </dgm:t>
    </dgm:pt>
    <dgm:pt modelId="{10C4F481-690E-40D1-BC10-DEF5E8FD8ABE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Train/test data split</a:t>
          </a:r>
          <a:endParaRPr lang="en-IN" sz="900" dirty="0"/>
        </a:p>
      </dgm:t>
    </dgm:pt>
    <dgm:pt modelId="{288FA4D6-F17D-4E45-B667-52875F7FF4AB}" type="parTrans" cxnId="{9E06FC7E-EA2F-43AB-AAA7-080AAFBA2617}">
      <dgm:prSet/>
      <dgm:spPr/>
      <dgm:t>
        <a:bodyPr/>
        <a:lstStyle/>
        <a:p>
          <a:endParaRPr lang="en-IN"/>
        </a:p>
      </dgm:t>
    </dgm:pt>
    <dgm:pt modelId="{42FBEF51-0DC9-45B7-9469-1338CB382AFB}" type="sibTrans" cxnId="{9E06FC7E-EA2F-43AB-AAA7-080AAFBA2617}">
      <dgm:prSet/>
      <dgm:spPr/>
      <dgm:t>
        <a:bodyPr/>
        <a:lstStyle/>
        <a:p>
          <a:endParaRPr lang="en-IN"/>
        </a:p>
      </dgm:t>
    </dgm:pt>
    <dgm:pt modelId="{32795C80-37B6-4B0C-A894-D61C685A9755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Alter hyper parameters, find better working model</a:t>
          </a:r>
          <a:endParaRPr lang="en-IN" sz="900" dirty="0"/>
        </a:p>
      </dgm:t>
    </dgm:pt>
    <dgm:pt modelId="{68D8F75A-27B8-48CC-A2FB-A6225F7A2994}" type="parTrans" cxnId="{22E4B955-6C47-40FF-830B-BAE49DB38817}">
      <dgm:prSet/>
      <dgm:spPr/>
      <dgm:t>
        <a:bodyPr/>
        <a:lstStyle/>
        <a:p>
          <a:endParaRPr lang="en-IN"/>
        </a:p>
      </dgm:t>
    </dgm:pt>
    <dgm:pt modelId="{280CAA30-B6E5-4446-AB23-7D0EA1F46278}" type="sibTrans" cxnId="{22E4B955-6C47-40FF-830B-BAE49DB38817}">
      <dgm:prSet/>
      <dgm:spPr/>
      <dgm:t>
        <a:bodyPr/>
        <a:lstStyle/>
        <a:p>
          <a:endParaRPr lang="en-IN"/>
        </a:p>
      </dgm:t>
    </dgm:pt>
    <dgm:pt modelId="{B98B9713-5897-4B66-A6DC-34843A49A1A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900" b="1" dirty="0"/>
            <a:t>Deployment</a:t>
          </a:r>
          <a:endParaRPr lang="en-IN" sz="900" b="1" dirty="0"/>
        </a:p>
      </dgm:t>
    </dgm:pt>
    <dgm:pt modelId="{C5D89767-791F-4F9C-803F-286C5FF900FD}" type="parTrans" cxnId="{A259636E-3B0E-45B3-BD43-1A6F336BFDA2}">
      <dgm:prSet/>
      <dgm:spPr/>
      <dgm:t>
        <a:bodyPr/>
        <a:lstStyle/>
        <a:p>
          <a:endParaRPr lang="en-IN"/>
        </a:p>
      </dgm:t>
    </dgm:pt>
    <dgm:pt modelId="{06B72450-ABBB-4D7D-994C-71207937AF5C}" type="sibTrans" cxnId="{A259636E-3B0E-45B3-BD43-1A6F336BFDA2}">
      <dgm:prSet/>
      <dgm:spPr/>
      <dgm:t>
        <a:bodyPr/>
        <a:lstStyle/>
        <a:p>
          <a:endParaRPr lang="en-IN"/>
        </a:p>
      </dgm:t>
    </dgm:pt>
    <dgm:pt modelId="{716C9315-1410-4598-B8F0-042B782737A5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User Integration</a:t>
          </a:r>
          <a:endParaRPr lang="en-IN" sz="900" dirty="0"/>
        </a:p>
      </dgm:t>
    </dgm:pt>
    <dgm:pt modelId="{E5F88919-6BB4-4CA6-AB32-BAA7D84A5AB0}" type="parTrans" cxnId="{1A118F56-F4BD-4989-96EC-235314857C93}">
      <dgm:prSet/>
      <dgm:spPr/>
      <dgm:t>
        <a:bodyPr/>
        <a:lstStyle/>
        <a:p>
          <a:endParaRPr lang="en-IN"/>
        </a:p>
      </dgm:t>
    </dgm:pt>
    <dgm:pt modelId="{D77D8F4B-217D-4B25-9F6C-7DE8496ADC54}" type="sibTrans" cxnId="{1A118F56-F4BD-4989-96EC-235314857C93}">
      <dgm:prSet/>
      <dgm:spPr/>
      <dgm:t>
        <a:bodyPr/>
        <a:lstStyle/>
        <a:p>
          <a:endParaRPr lang="en-IN"/>
        </a:p>
      </dgm:t>
    </dgm:pt>
    <dgm:pt modelId="{3C6A29E8-6669-49B1-B785-5FF8FEE3F8F3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Analyze production environment</a:t>
          </a:r>
          <a:endParaRPr lang="en-IN" sz="900" dirty="0"/>
        </a:p>
      </dgm:t>
    </dgm:pt>
    <dgm:pt modelId="{36737166-DA59-4B48-A3EE-F3EF95563779}" type="parTrans" cxnId="{41F41D7E-3B7D-4118-B815-3FAAF99EBD71}">
      <dgm:prSet/>
      <dgm:spPr/>
      <dgm:t>
        <a:bodyPr/>
        <a:lstStyle/>
        <a:p>
          <a:endParaRPr lang="en-IN"/>
        </a:p>
      </dgm:t>
    </dgm:pt>
    <dgm:pt modelId="{1A7F24E8-88DF-4C77-A0D6-88B33665B3CA}" type="sibTrans" cxnId="{41F41D7E-3B7D-4118-B815-3FAAF99EBD71}">
      <dgm:prSet/>
      <dgm:spPr/>
      <dgm:t>
        <a:bodyPr/>
        <a:lstStyle/>
        <a:p>
          <a:endParaRPr lang="en-IN"/>
        </a:p>
      </dgm:t>
    </dgm:pt>
    <dgm:pt modelId="{D23EFA56-043B-4B0D-A72D-22CD79A84DE2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Monitoring and maintenance</a:t>
          </a:r>
          <a:endParaRPr lang="en-IN" sz="900" dirty="0"/>
        </a:p>
      </dgm:t>
    </dgm:pt>
    <dgm:pt modelId="{EADC0699-7C11-42D7-BCEA-BBA067CE6D0B}" type="parTrans" cxnId="{51C21CC8-D2A2-4526-9165-F50371BDFCC4}">
      <dgm:prSet/>
      <dgm:spPr/>
      <dgm:t>
        <a:bodyPr/>
        <a:lstStyle/>
        <a:p>
          <a:endParaRPr lang="en-IN"/>
        </a:p>
      </dgm:t>
    </dgm:pt>
    <dgm:pt modelId="{9282283D-EBCF-4221-867E-A11AD8FFEABA}" type="sibTrans" cxnId="{51C21CC8-D2A2-4526-9165-F50371BDFCC4}">
      <dgm:prSet/>
      <dgm:spPr/>
      <dgm:t>
        <a:bodyPr/>
        <a:lstStyle/>
        <a:p>
          <a:endParaRPr lang="en-IN"/>
        </a:p>
      </dgm:t>
    </dgm:pt>
    <dgm:pt modelId="{6972017D-E3A2-4C67-80A4-7900A0BB81DF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Use NLP models like RNN’s, LSTMS and other advanced models</a:t>
          </a:r>
          <a:endParaRPr lang="en-IN" sz="900" dirty="0"/>
        </a:p>
      </dgm:t>
    </dgm:pt>
    <dgm:pt modelId="{8A9A19CE-FD84-4D2B-B8FD-49A7931C4E1E}" type="parTrans" cxnId="{C8141C2D-5673-454A-BBE0-7CF1F78410DA}">
      <dgm:prSet/>
      <dgm:spPr/>
      <dgm:t>
        <a:bodyPr/>
        <a:lstStyle/>
        <a:p>
          <a:endParaRPr lang="en-IN"/>
        </a:p>
      </dgm:t>
    </dgm:pt>
    <dgm:pt modelId="{72D9C0C7-AEF5-4CB5-9CDF-85878339435E}" type="sibTrans" cxnId="{C8141C2D-5673-454A-BBE0-7CF1F78410DA}">
      <dgm:prSet/>
      <dgm:spPr/>
      <dgm:t>
        <a:bodyPr/>
        <a:lstStyle/>
        <a:p>
          <a:endParaRPr lang="en-IN"/>
        </a:p>
      </dgm:t>
    </dgm:pt>
    <dgm:pt modelId="{B974D6F8-892F-46B7-B828-3881C2324DA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900" b="1"/>
            <a:t>Data Analysis</a:t>
          </a:r>
          <a:endParaRPr lang="en-IN" sz="900" b="1" dirty="0"/>
        </a:p>
      </dgm:t>
    </dgm:pt>
    <dgm:pt modelId="{A27B1A22-E609-433C-A088-6C85DC97A5CA}" type="sibTrans" cxnId="{4567D7C3-C13E-4901-AC83-F7EAFFED08B3}">
      <dgm:prSet/>
      <dgm:spPr/>
      <dgm:t>
        <a:bodyPr/>
        <a:lstStyle/>
        <a:p>
          <a:endParaRPr lang="en-IN"/>
        </a:p>
      </dgm:t>
    </dgm:pt>
    <dgm:pt modelId="{DBF463F4-56A6-4F5D-9C2D-00195ACCE8DB}" type="parTrans" cxnId="{4567D7C3-C13E-4901-AC83-F7EAFFED08B3}">
      <dgm:prSet/>
      <dgm:spPr/>
      <dgm:t>
        <a:bodyPr/>
        <a:lstStyle/>
        <a:p>
          <a:endParaRPr lang="en-IN"/>
        </a:p>
      </dgm:t>
    </dgm:pt>
    <dgm:pt modelId="{7FD20AB8-3B95-400E-A4BD-CED2DB523EBB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900" b="1" dirty="0"/>
            <a:t>Business Understanding</a:t>
          </a:r>
          <a:endParaRPr lang="en-IN" sz="900" b="1" dirty="0"/>
        </a:p>
      </dgm:t>
    </dgm:pt>
    <dgm:pt modelId="{EF0B15F3-5284-4315-A3E4-C344CBC66AF1}" type="parTrans" cxnId="{3CB1C997-20E3-4607-AB27-9362AC17E2C6}">
      <dgm:prSet/>
      <dgm:spPr/>
      <dgm:t>
        <a:bodyPr/>
        <a:lstStyle/>
        <a:p>
          <a:endParaRPr lang="en-IN"/>
        </a:p>
      </dgm:t>
    </dgm:pt>
    <dgm:pt modelId="{F66DF621-E67A-42A0-A25B-BA5BC6846DA0}" type="sibTrans" cxnId="{3CB1C997-20E3-4607-AB27-9362AC17E2C6}">
      <dgm:prSet/>
      <dgm:spPr/>
      <dgm:t>
        <a:bodyPr/>
        <a:lstStyle/>
        <a:p>
          <a:endParaRPr lang="en-IN"/>
        </a:p>
      </dgm:t>
    </dgm:pt>
    <dgm:pt modelId="{4FD22197-5151-4C26-95E8-9BD462F32B75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b="0"/>
            <a:t>Determine the business objective</a:t>
          </a:r>
          <a:endParaRPr lang="en-IN" sz="900" b="0" dirty="0"/>
        </a:p>
      </dgm:t>
    </dgm:pt>
    <dgm:pt modelId="{224D0B3E-3A20-456A-A830-C804D2EBBA32}" type="parTrans" cxnId="{BC8DD11A-2653-4199-AF35-54E29EAA580E}">
      <dgm:prSet/>
      <dgm:spPr/>
      <dgm:t>
        <a:bodyPr/>
        <a:lstStyle/>
        <a:p>
          <a:endParaRPr lang="en-IN"/>
        </a:p>
      </dgm:t>
    </dgm:pt>
    <dgm:pt modelId="{46E616DE-B600-46C5-95F6-30A83CC07EEA}" type="sibTrans" cxnId="{BC8DD11A-2653-4199-AF35-54E29EAA580E}">
      <dgm:prSet/>
      <dgm:spPr/>
      <dgm:t>
        <a:bodyPr/>
        <a:lstStyle/>
        <a:p>
          <a:endParaRPr lang="en-IN"/>
        </a:p>
      </dgm:t>
    </dgm:pt>
    <dgm:pt modelId="{3A1E3642-3404-43F2-971A-5D94157DBF71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b="0"/>
            <a:t>Set overall goals to achieve</a:t>
          </a:r>
          <a:endParaRPr lang="en-IN" sz="900" b="0" dirty="0"/>
        </a:p>
      </dgm:t>
    </dgm:pt>
    <dgm:pt modelId="{332BC25D-D902-4A1E-A352-EFA057E424BD}" type="parTrans" cxnId="{2BFA232D-17D4-47CA-9BCB-749510D3C19F}">
      <dgm:prSet/>
      <dgm:spPr/>
      <dgm:t>
        <a:bodyPr/>
        <a:lstStyle/>
        <a:p>
          <a:endParaRPr lang="en-IN"/>
        </a:p>
      </dgm:t>
    </dgm:pt>
    <dgm:pt modelId="{32B83DF5-2858-4320-820E-2E11684027B1}" type="sibTrans" cxnId="{2BFA232D-17D4-47CA-9BCB-749510D3C19F}">
      <dgm:prSet/>
      <dgm:spPr/>
      <dgm:t>
        <a:bodyPr/>
        <a:lstStyle/>
        <a:p>
          <a:endParaRPr lang="en-IN"/>
        </a:p>
      </dgm:t>
    </dgm:pt>
    <dgm:pt modelId="{16B19E4B-B1BE-47AC-A115-AA79F475D4F8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b="0"/>
            <a:t>Finalize on milestones to target</a:t>
          </a:r>
          <a:endParaRPr lang="en-IN" sz="900" b="0" dirty="0"/>
        </a:p>
      </dgm:t>
    </dgm:pt>
    <dgm:pt modelId="{059DB4CF-CF64-4368-AD7C-A0FE7129A2BD}" type="parTrans" cxnId="{07276D2E-AC4E-4220-ABBD-811087F8EBD1}">
      <dgm:prSet/>
      <dgm:spPr/>
      <dgm:t>
        <a:bodyPr/>
        <a:lstStyle/>
        <a:p>
          <a:endParaRPr lang="en-IN"/>
        </a:p>
      </dgm:t>
    </dgm:pt>
    <dgm:pt modelId="{905CF7FE-527A-4638-BC1A-818D99196C74}" type="sibTrans" cxnId="{07276D2E-AC4E-4220-ABBD-811087F8EBD1}">
      <dgm:prSet/>
      <dgm:spPr/>
      <dgm:t>
        <a:bodyPr/>
        <a:lstStyle/>
        <a:p>
          <a:endParaRPr lang="en-IN"/>
        </a:p>
      </dgm:t>
    </dgm:pt>
    <dgm:pt modelId="{8A9B660B-F0AC-4637-A109-33BE2BE4AC29}" type="pres">
      <dgm:prSet presAssocID="{BEE3B452-7176-4640-B45E-9E375617B17E}" presName="linearFlow" presStyleCnt="0">
        <dgm:presLayoutVars>
          <dgm:dir/>
          <dgm:animLvl val="lvl"/>
          <dgm:resizeHandles val="exact"/>
        </dgm:presLayoutVars>
      </dgm:prSet>
      <dgm:spPr/>
    </dgm:pt>
    <dgm:pt modelId="{30872683-BF6D-4702-8248-DB16631DF132}" type="pres">
      <dgm:prSet presAssocID="{7FD20AB8-3B95-400E-A4BD-CED2DB523EBB}" presName="composite" presStyleCnt="0"/>
      <dgm:spPr/>
    </dgm:pt>
    <dgm:pt modelId="{01853A8B-5445-43D0-9C69-2A114448F8B5}" type="pres">
      <dgm:prSet presAssocID="{7FD20AB8-3B95-400E-A4BD-CED2DB523EBB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CD7C4BD9-D44D-406C-81FA-A92656960398}" type="pres">
      <dgm:prSet presAssocID="{7FD20AB8-3B95-400E-A4BD-CED2DB523EBB}" presName="descendantText" presStyleLbl="alignAcc1" presStyleIdx="0" presStyleCnt="6">
        <dgm:presLayoutVars>
          <dgm:bulletEnabled val="1"/>
        </dgm:presLayoutVars>
      </dgm:prSet>
      <dgm:spPr/>
    </dgm:pt>
    <dgm:pt modelId="{5A11C037-405C-4AB4-B807-7CCE37C5C00C}" type="pres">
      <dgm:prSet presAssocID="{F66DF621-E67A-42A0-A25B-BA5BC6846DA0}" presName="sp" presStyleCnt="0"/>
      <dgm:spPr/>
    </dgm:pt>
    <dgm:pt modelId="{4B360C75-DCAE-4FC2-AFCE-EF59B7134134}" type="pres">
      <dgm:prSet presAssocID="{B974D6F8-892F-46B7-B828-3881C2324DA7}" presName="composite" presStyleCnt="0"/>
      <dgm:spPr/>
    </dgm:pt>
    <dgm:pt modelId="{63199F8A-741A-4FA7-A05C-D51BEEB3C037}" type="pres">
      <dgm:prSet presAssocID="{B974D6F8-892F-46B7-B828-3881C2324DA7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E4C04992-7F15-4C62-ABE4-656DB2CC2402}" type="pres">
      <dgm:prSet presAssocID="{B974D6F8-892F-46B7-B828-3881C2324DA7}" presName="descendantText" presStyleLbl="alignAcc1" presStyleIdx="1" presStyleCnt="6" custLinFactNeighborX="0">
        <dgm:presLayoutVars>
          <dgm:bulletEnabled val="1"/>
        </dgm:presLayoutVars>
      </dgm:prSet>
      <dgm:spPr/>
    </dgm:pt>
    <dgm:pt modelId="{1D79186A-06CE-4FBB-A33E-0EDE0DFDAE83}" type="pres">
      <dgm:prSet presAssocID="{A27B1A22-E609-433C-A088-6C85DC97A5CA}" presName="sp" presStyleCnt="0"/>
      <dgm:spPr/>
    </dgm:pt>
    <dgm:pt modelId="{61E4330B-F272-46B1-9946-CD8C15F45263}" type="pres">
      <dgm:prSet presAssocID="{527B6935-542D-4473-81E7-0656C6000BA1}" presName="composite" presStyleCnt="0"/>
      <dgm:spPr/>
    </dgm:pt>
    <dgm:pt modelId="{5B067860-0BF1-4083-A89F-BFB9B39E950C}" type="pres">
      <dgm:prSet presAssocID="{527B6935-542D-4473-81E7-0656C6000BA1}" presName="parentText" presStyleLbl="alignNode1" presStyleIdx="2" presStyleCnt="6" custLinFactNeighborY="-1065">
        <dgm:presLayoutVars>
          <dgm:chMax val="1"/>
          <dgm:bulletEnabled val="1"/>
        </dgm:presLayoutVars>
      </dgm:prSet>
      <dgm:spPr/>
    </dgm:pt>
    <dgm:pt modelId="{8732F885-2301-479D-8B91-8A8682C4EBDD}" type="pres">
      <dgm:prSet presAssocID="{527B6935-542D-4473-81E7-0656C6000BA1}" presName="descendantText" presStyleLbl="alignAcc1" presStyleIdx="2" presStyleCnt="6" custLinFactNeighborX="0" custLinFactNeighborY="627">
        <dgm:presLayoutVars>
          <dgm:bulletEnabled val="1"/>
        </dgm:presLayoutVars>
      </dgm:prSet>
      <dgm:spPr/>
    </dgm:pt>
    <dgm:pt modelId="{7B4EF752-A400-4F6D-B1FB-1908B6C769E2}" type="pres">
      <dgm:prSet presAssocID="{38412CB6-178B-4616-A515-F835FE51A664}" presName="sp" presStyleCnt="0"/>
      <dgm:spPr/>
    </dgm:pt>
    <dgm:pt modelId="{C1E66F55-04B7-4F5E-89DA-57B159103846}" type="pres">
      <dgm:prSet presAssocID="{204213C8-8FEF-4B4C-9747-4070C63939E7}" presName="composite" presStyleCnt="0"/>
      <dgm:spPr/>
    </dgm:pt>
    <dgm:pt modelId="{B4B0A396-7B67-4434-84B5-6D4EBF7C7FDA}" type="pres">
      <dgm:prSet presAssocID="{204213C8-8FEF-4B4C-9747-4070C63939E7}" presName="parentText" presStyleLbl="alignNode1" presStyleIdx="3" presStyleCnt="6" custLinFactNeighborY="0">
        <dgm:presLayoutVars>
          <dgm:chMax val="1"/>
          <dgm:bulletEnabled val="1"/>
        </dgm:presLayoutVars>
      </dgm:prSet>
      <dgm:spPr/>
    </dgm:pt>
    <dgm:pt modelId="{8F4E2748-5DAD-4C45-A585-0FB7A5DB6564}" type="pres">
      <dgm:prSet presAssocID="{204213C8-8FEF-4B4C-9747-4070C63939E7}" presName="descendantText" presStyleLbl="alignAcc1" presStyleIdx="3" presStyleCnt="6" custLinFactNeighborY="0">
        <dgm:presLayoutVars>
          <dgm:bulletEnabled val="1"/>
        </dgm:presLayoutVars>
      </dgm:prSet>
      <dgm:spPr/>
    </dgm:pt>
    <dgm:pt modelId="{DCC5D454-B341-4BFC-89E8-7DD1C02994AD}" type="pres">
      <dgm:prSet presAssocID="{215EB7E7-9B87-4C22-93E8-58C68BF8EBF0}" presName="sp" presStyleCnt="0"/>
      <dgm:spPr/>
    </dgm:pt>
    <dgm:pt modelId="{D7A35A53-6947-470F-BB95-DCDA6DBDE0CE}" type="pres">
      <dgm:prSet presAssocID="{AF722936-33D0-40C7-8430-FF62AFA2EB4D}" presName="composite" presStyleCnt="0"/>
      <dgm:spPr/>
    </dgm:pt>
    <dgm:pt modelId="{B18A62A5-A3D8-4514-A233-F612410C6043}" type="pres">
      <dgm:prSet presAssocID="{AF722936-33D0-40C7-8430-FF62AFA2EB4D}" presName="parentText" presStyleLbl="alignNode1" presStyleIdx="4" presStyleCnt="6" custLinFactNeighborY="0">
        <dgm:presLayoutVars>
          <dgm:chMax val="1"/>
          <dgm:bulletEnabled val="1"/>
        </dgm:presLayoutVars>
      </dgm:prSet>
      <dgm:spPr/>
    </dgm:pt>
    <dgm:pt modelId="{EDE5DBAB-8171-408F-8ED5-F8B7C0E2657D}" type="pres">
      <dgm:prSet presAssocID="{AF722936-33D0-40C7-8430-FF62AFA2EB4D}" presName="descendantText" presStyleLbl="alignAcc1" presStyleIdx="4" presStyleCnt="6" custLinFactNeighborY="0">
        <dgm:presLayoutVars>
          <dgm:bulletEnabled val="1"/>
        </dgm:presLayoutVars>
      </dgm:prSet>
      <dgm:spPr/>
    </dgm:pt>
    <dgm:pt modelId="{D14751EB-00B3-4305-860B-F2E0BD5FB161}" type="pres">
      <dgm:prSet presAssocID="{B9BF0066-5987-451F-B880-B498EBC92300}" presName="sp" presStyleCnt="0"/>
      <dgm:spPr/>
    </dgm:pt>
    <dgm:pt modelId="{EA114597-4113-4560-932F-B760559CCCBA}" type="pres">
      <dgm:prSet presAssocID="{B98B9713-5897-4B66-A6DC-34843A49A1A7}" presName="composite" presStyleCnt="0"/>
      <dgm:spPr/>
    </dgm:pt>
    <dgm:pt modelId="{76FA9D35-26C5-421F-986A-026BB9E9FF7C}" type="pres">
      <dgm:prSet presAssocID="{B98B9713-5897-4B66-A6DC-34843A49A1A7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52089E73-4811-4B90-AA28-4F36EE0AA571}" type="pres">
      <dgm:prSet presAssocID="{B98B9713-5897-4B66-A6DC-34843A49A1A7}" presName="descendantText" presStyleLbl="alignAcc1" presStyleIdx="5" presStyleCnt="6" custLinFactNeighborY="0">
        <dgm:presLayoutVars>
          <dgm:bulletEnabled val="1"/>
        </dgm:presLayoutVars>
      </dgm:prSet>
      <dgm:spPr/>
    </dgm:pt>
  </dgm:ptLst>
  <dgm:cxnLst>
    <dgm:cxn modelId="{2DD6370F-E6D2-42DC-8836-D5A74723837E}" type="presOf" srcId="{B98B9713-5897-4B66-A6DC-34843A49A1A7}" destId="{76FA9D35-26C5-421F-986A-026BB9E9FF7C}" srcOrd="0" destOrd="0" presId="urn:microsoft.com/office/officeart/2005/8/layout/chevron2"/>
    <dgm:cxn modelId="{E559C515-F832-4CF3-9B03-74AC8B7C6F6A}" type="presOf" srcId="{5A0ED2F9-A9E6-4C8B-9801-3F6241D63F1D}" destId="{EDE5DBAB-8171-408F-8ED5-F8B7C0E2657D}" srcOrd="0" destOrd="1" presId="urn:microsoft.com/office/officeart/2005/8/layout/chevron2"/>
    <dgm:cxn modelId="{BC8DD11A-2653-4199-AF35-54E29EAA580E}" srcId="{7FD20AB8-3B95-400E-A4BD-CED2DB523EBB}" destId="{4FD22197-5151-4C26-95E8-9BD462F32B75}" srcOrd="0" destOrd="0" parTransId="{224D0B3E-3A20-456A-A830-C804D2EBBA32}" sibTransId="{46E616DE-B600-46C5-95F6-30A83CC07EEA}"/>
    <dgm:cxn modelId="{B1425C23-BB77-42B9-929E-F558498C4382}" type="presOf" srcId="{7FD20AB8-3B95-400E-A4BD-CED2DB523EBB}" destId="{01853A8B-5445-43D0-9C69-2A114448F8B5}" srcOrd="0" destOrd="0" presId="urn:microsoft.com/office/officeart/2005/8/layout/chevron2"/>
    <dgm:cxn modelId="{5BD79224-2142-4938-B066-69ADFE2A8DFD}" type="presOf" srcId="{B397A577-6692-44AB-9FDF-C812D1670F02}" destId="{E4C04992-7F15-4C62-ABE4-656DB2CC2402}" srcOrd="0" destOrd="3" presId="urn:microsoft.com/office/officeart/2005/8/layout/chevron2"/>
    <dgm:cxn modelId="{E0E3C526-6EA6-407E-89BE-F048A4CC1C36}" srcId="{AF722936-33D0-40C7-8430-FF62AFA2EB4D}" destId="{5A0ED2F9-A9E6-4C8B-9801-3F6241D63F1D}" srcOrd="1" destOrd="0" parTransId="{71D64756-E871-4753-BA2E-6BAF5705FDC3}" sibTransId="{33E631D0-357A-4FB0-9539-7D522EC82733}"/>
    <dgm:cxn modelId="{EFF45928-B8BC-49D4-95B9-10523F86B870}" srcId="{BEE3B452-7176-4640-B45E-9E375617B17E}" destId="{AF722936-33D0-40C7-8430-FF62AFA2EB4D}" srcOrd="4" destOrd="0" parTransId="{2F5BC559-A227-42CB-9875-B17FA5D00799}" sibTransId="{B9BF0066-5987-451F-B880-B498EBC92300}"/>
    <dgm:cxn modelId="{C8141C2D-5673-454A-BBE0-7CF1F78410DA}" srcId="{204213C8-8FEF-4B4C-9747-4070C63939E7}" destId="{6972017D-E3A2-4C67-80A4-7900A0BB81DF}" srcOrd="0" destOrd="0" parTransId="{8A9A19CE-FD84-4D2B-B8FD-49A7931C4E1E}" sibTransId="{72D9C0C7-AEF5-4CB5-9CDF-85878339435E}"/>
    <dgm:cxn modelId="{2BFA232D-17D4-47CA-9BCB-749510D3C19F}" srcId="{7FD20AB8-3B95-400E-A4BD-CED2DB523EBB}" destId="{3A1E3642-3404-43F2-971A-5D94157DBF71}" srcOrd="1" destOrd="0" parTransId="{332BC25D-D902-4A1E-A352-EFA057E424BD}" sibTransId="{32B83DF5-2858-4320-820E-2E11684027B1}"/>
    <dgm:cxn modelId="{07276D2E-AC4E-4220-ABBD-811087F8EBD1}" srcId="{7FD20AB8-3B95-400E-A4BD-CED2DB523EBB}" destId="{16B19E4B-B1BE-47AC-A115-AA79F475D4F8}" srcOrd="2" destOrd="0" parTransId="{059DB4CF-CF64-4368-AD7C-A0FE7129A2BD}" sibTransId="{905CF7FE-527A-4638-BC1A-818D99196C74}"/>
    <dgm:cxn modelId="{9910A22E-538F-4390-AF7F-881452311F94}" type="presOf" srcId="{B974D6F8-892F-46B7-B828-3881C2324DA7}" destId="{63199F8A-741A-4FA7-A05C-D51BEEB3C037}" srcOrd="0" destOrd="0" presId="urn:microsoft.com/office/officeart/2005/8/layout/chevron2"/>
    <dgm:cxn modelId="{4059E235-E53B-4AFC-9629-DA245FB8D186}" type="presOf" srcId="{32795C80-37B6-4B0C-A894-D61C685A9755}" destId="{EDE5DBAB-8171-408F-8ED5-F8B7C0E2657D}" srcOrd="0" destOrd="0" presId="urn:microsoft.com/office/officeart/2005/8/layout/chevron2"/>
    <dgm:cxn modelId="{5D2A7336-F72B-40DF-ADA4-87487E973E20}" type="presOf" srcId="{3A1E3642-3404-43F2-971A-5D94157DBF71}" destId="{CD7C4BD9-D44D-406C-81FA-A92656960398}" srcOrd="0" destOrd="1" presId="urn:microsoft.com/office/officeart/2005/8/layout/chevron2"/>
    <dgm:cxn modelId="{DE82B938-30E3-4A63-A15B-4273E6A40F10}" srcId="{BEE3B452-7176-4640-B45E-9E375617B17E}" destId="{204213C8-8FEF-4B4C-9747-4070C63939E7}" srcOrd="3" destOrd="0" parTransId="{D977685B-87E2-4FB7-809B-E95E9A866F11}" sibTransId="{215EB7E7-9B87-4C22-93E8-58C68BF8EBF0}"/>
    <dgm:cxn modelId="{448EEB48-1C05-42C7-B19F-07ABF7825273}" type="presOf" srcId="{4FD22197-5151-4C26-95E8-9BD462F32B75}" destId="{CD7C4BD9-D44D-406C-81FA-A92656960398}" srcOrd="0" destOrd="0" presId="urn:microsoft.com/office/officeart/2005/8/layout/chevron2"/>
    <dgm:cxn modelId="{864AD149-6A03-4E64-911C-C0C85573A79E}" srcId="{BEE3B452-7176-4640-B45E-9E375617B17E}" destId="{527B6935-542D-4473-81E7-0656C6000BA1}" srcOrd="2" destOrd="0" parTransId="{9B4EE733-99ED-46E1-8FB2-F2F55B63FAB3}" sibTransId="{38412CB6-178B-4616-A515-F835FE51A664}"/>
    <dgm:cxn modelId="{A259636E-3B0E-45B3-BD43-1A6F336BFDA2}" srcId="{BEE3B452-7176-4640-B45E-9E375617B17E}" destId="{B98B9713-5897-4B66-A6DC-34843A49A1A7}" srcOrd="5" destOrd="0" parTransId="{C5D89767-791F-4F9C-803F-286C5FF900FD}" sibTransId="{06B72450-ABBB-4D7D-994C-71207937AF5C}"/>
    <dgm:cxn modelId="{408F666F-7DE8-41DF-A645-4748B9DFBA6B}" srcId="{B974D6F8-892F-46B7-B828-3881C2324DA7}" destId="{EC355B8C-5BF2-4568-AA10-5EE3ED194F19}" srcOrd="2" destOrd="0" parTransId="{F02B8EC4-CB58-42EA-AB9A-A27FFA352D22}" sibTransId="{64F86362-4D5D-4098-A0C4-E04F7189EB9A}"/>
    <dgm:cxn modelId="{04190D70-2890-4D25-8A60-6481A6CF7076}" type="presOf" srcId="{BEE3B452-7176-4640-B45E-9E375617B17E}" destId="{8A9B660B-F0AC-4637-A109-33BE2BE4AC29}" srcOrd="0" destOrd="0" presId="urn:microsoft.com/office/officeart/2005/8/layout/chevron2"/>
    <dgm:cxn modelId="{7072A051-2C9B-4B21-B4DD-99CFDC014358}" type="presOf" srcId="{716C9315-1410-4598-B8F0-042B782737A5}" destId="{52089E73-4811-4B90-AA28-4F36EE0AA571}" srcOrd="0" destOrd="2" presId="urn:microsoft.com/office/officeart/2005/8/layout/chevron2"/>
    <dgm:cxn modelId="{22E4B955-6C47-40FF-830B-BAE49DB38817}" srcId="{AF722936-33D0-40C7-8430-FF62AFA2EB4D}" destId="{32795C80-37B6-4B0C-A894-D61C685A9755}" srcOrd="0" destOrd="0" parTransId="{68D8F75A-27B8-48CC-A2FB-A6225F7A2994}" sibTransId="{280CAA30-B6E5-4446-AB23-7D0EA1F46278}"/>
    <dgm:cxn modelId="{1A118F56-F4BD-4989-96EC-235314857C93}" srcId="{B98B9713-5897-4B66-A6DC-34843A49A1A7}" destId="{716C9315-1410-4598-B8F0-042B782737A5}" srcOrd="2" destOrd="0" parTransId="{E5F88919-6BB4-4CA6-AB32-BAA7D84A5AB0}" sibTransId="{D77D8F4B-217D-4B25-9F6C-7DE8496ADC54}"/>
    <dgm:cxn modelId="{898BF857-B143-4AEF-B4A1-7FCE2F034190}" srcId="{527B6935-542D-4473-81E7-0656C6000BA1}" destId="{9070AA5F-CA15-4F51-94DF-3874CB9A06DB}" srcOrd="1" destOrd="0" parTransId="{6E382420-FBC3-4AC6-A382-9D3CF959B86C}" sibTransId="{BADCE6FF-3248-45D9-A952-0070DB8A44F5}"/>
    <dgm:cxn modelId="{680FFE7D-83E4-47F6-B9B1-0FDAC2E605C5}" type="presOf" srcId="{D23EFA56-043B-4B0D-A72D-22CD79A84DE2}" destId="{52089E73-4811-4B90-AA28-4F36EE0AA571}" srcOrd="0" destOrd="1" presId="urn:microsoft.com/office/officeart/2005/8/layout/chevron2"/>
    <dgm:cxn modelId="{41F41D7E-3B7D-4118-B815-3FAAF99EBD71}" srcId="{B98B9713-5897-4B66-A6DC-34843A49A1A7}" destId="{3C6A29E8-6669-49B1-B785-5FF8FEE3F8F3}" srcOrd="0" destOrd="0" parTransId="{36737166-DA59-4B48-A3EE-F3EF95563779}" sibTransId="{1A7F24E8-88DF-4C77-A0D6-88B33665B3CA}"/>
    <dgm:cxn modelId="{B2A1357E-1F9E-49A1-9196-F9600F026B32}" srcId="{B974D6F8-892F-46B7-B828-3881C2324DA7}" destId="{917E8F54-E9B9-4C84-B43D-C18E49EEAB53}" srcOrd="1" destOrd="0" parTransId="{EA37F6D6-3884-49E9-B592-CA768846C42A}" sibTransId="{91C7F49A-CEB7-4BBE-B585-76502A755473}"/>
    <dgm:cxn modelId="{97B9DE7E-6602-4637-AFA8-10364F977F49}" type="presOf" srcId="{EC355B8C-5BF2-4568-AA10-5EE3ED194F19}" destId="{E4C04992-7F15-4C62-ABE4-656DB2CC2402}" srcOrd="0" destOrd="2" presId="urn:microsoft.com/office/officeart/2005/8/layout/chevron2"/>
    <dgm:cxn modelId="{9E06FC7E-EA2F-43AB-AAA7-080AAFBA2617}" srcId="{527B6935-542D-4473-81E7-0656C6000BA1}" destId="{10C4F481-690E-40D1-BC10-DEF5E8FD8ABE}" srcOrd="2" destOrd="0" parTransId="{288FA4D6-F17D-4E45-B667-52875F7FF4AB}" sibTransId="{42FBEF51-0DC9-45B7-9469-1338CB382AFB}"/>
    <dgm:cxn modelId="{3C468582-93D9-40DF-841A-285039D0EC14}" srcId="{B974D6F8-892F-46B7-B828-3881C2324DA7}" destId="{F64CDEF3-B967-4C40-8857-A60DB87F8D7B}" srcOrd="0" destOrd="0" parTransId="{BA11555F-BA0E-479A-9012-E8C9B49AF50B}" sibTransId="{6DEEA664-326F-47D9-B086-EB3D97EBD3BD}"/>
    <dgm:cxn modelId="{A6AE2D89-CBC7-4D1D-9D8C-9FC471C0265D}" type="presOf" srcId="{527B6935-542D-4473-81E7-0656C6000BA1}" destId="{5B067860-0BF1-4083-A89F-BFB9B39E950C}" srcOrd="0" destOrd="0" presId="urn:microsoft.com/office/officeart/2005/8/layout/chevron2"/>
    <dgm:cxn modelId="{5ED6A18B-4CE8-46E4-B7B2-86450804B33F}" type="presOf" srcId="{917E8F54-E9B9-4C84-B43D-C18E49EEAB53}" destId="{E4C04992-7F15-4C62-ABE4-656DB2CC2402}" srcOrd="0" destOrd="1" presId="urn:microsoft.com/office/officeart/2005/8/layout/chevron2"/>
    <dgm:cxn modelId="{3CB1C997-20E3-4607-AB27-9362AC17E2C6}" srcId="{BEE3B452-7176-4640-B45E-9E375617B17E}" destId="{7FD20AB8-3B95-400E-A4BD-CED2DB523EBB}" srcOrd="0" destOrd="0" parTransId="{EF0B15F3-5284-4315-A3E4-C344CBC66AF1}" sibTransId="{F66DF621-E67A-42A0-A25B-BA5BC6846DA0}"/>
    <dgm:cxn modelId="{D4D5B1A0-297C-4272-A957-8D8DBF8C8F14}" srcId="{527B6935-542D-4473-81E7-0656C6000BA1}" destId="{17990CEA-78F0-4E62-AD57-1B0DD88BCD26}" srcOrd="0" destOrd="0" parTransId="{BF995338-DE81-4C53-BF7D-1F9D5AF86FA3}" sibTransId="{03148435-CDB5-4D8B-A555-31AD6A67AE85}"/>
    <dgm:cxn modelId="{1D93BFA4-CF2C-44DA-955C-550FF77FA50A}" type="presOf" srcId="{10C4F481-690E-40D1-BC10-DEF5E8FD8ABE}" destId="{8732F885-2301-479D-8B91-8A8682C4EBDD}" srcOrd="0" destOrd="2" presId="urn:microsoft.com/office/officeart/2005/8/layout/chevron2"/>
    <dgm:cxn modelId="{EE5BB7AB-D447-4FB0-AFC7-F340C359A10E}" type="presOf" srcId="{3C6A29E8-6669-49B1-B785-5FF8FEE3F8F3}" destId="{52089E73-4811-4B90-AA28-4F36EE0AA571}" srcOrd="0" destOrd="0" presId="urn:microsoft.com/office/officeart/2005/8/layout/chevron2"/>
    <dgm:cxn modelId="{F49C77AE-AB33-4D95-9EBD-77E473234B15}" type="presOf" srcId="{204213C8-8FEF-4B4C-9747-4070C63939E7}" destId="{B4B0A396-7B67-4434-84B5-6D4EBF7C7FDA}" srcOrd="0" destOrd="0" presId="urn:microsoft.com/office/officeart/2005/8/layout/chevron2"/>
    <dgm:cxn modelId="{5A5452B1-3040-414D-9BB5-6E08EF797568}" type="presOf" srcId="{17990CEA-78F0-4E62-AD57-1B0DD88BCD26}" destId="{8732F885-2301-479D-8B91-8A8682C4EBDD}" srcOrd="0" destOrd="0" presId="urn:microsoft.com/office/officeart/2005/8/layout/chevron2"/>
    <dgm:cxn modelId="{6E77D6B2-AA48-41EF-B15B-5A3C796147A6}" type="presOf" srcId="{F64CDEF3-B967-4C40-8857-A60DB87F8D7B}" destId="{E4C04992-7F15-4C62-ABE4-656DB2CC2402}" srcOrd="0" destOrd="0" presId="urn:microsoft.com/office/officeart/2005/8/layout/chevron2"/>
    <dgm:cxn modelId="{D72ADCB5-13D2-440A-B680-32F76AE340AB}" type="presOf" srcId="{16B19E4B-B1BE-47AC-A115-AA79F475D4F8}" destId="{CD7C4BD9-D44D-406C-81FA-A92656960398}" srcOrd="0" destOrd="2" presId="urn:microsoft.com/office/officeart/2005/8/layout/chevron2"/>
    <dgm:cxn modelId="{39E616BD-8DAC-49F1-891D-214B932F7636}" type="presOf" srcId="{AF722936-33D0-40C7-8430-FF62AFA2EB4D}" destId="{B18A62A5-A3D8-4514-A233-F612410C6043}" srcOrd="0" destOrd="0" presId="urn:microsoft.com/office/officeart/2005/8/layout/chevron2"/>
    <dgm:cxn modelId="{4567D7C3-C13E-4901-AC83-F7EAFFED08B3}" srcId="{BEE3B452-7176-4640-B45E-9E375617B17E}" destId="{B974D6F8-892F-46B7-B828-3881C2324DA7}" srcOrd="1" destOrd="0" parTransId="{DBF463F4-56A6-4F5D-9C2D-00195ACCE8DB}" sibTransId="{A27B1A22-E609-433C-A088-6C85DC97A5CA}"/>
    <dgm:cxn modelId="{51C21CC8-D2A2-4526-9165-F50371BDFCC4}" srcId="{B98B9713-5897-4B66-A6DC-34843A49A1A7}" destId="{D23EFA56-043B-4B0D-A72D-22CD79A84DE2}" srcOrd="1" destOrd="0" parTransId="{EADC0699-7C11-42D7-BCEA-BBA067CE6D0B}" sibTransId="{9282283D-EBCF-4221-867E-A11AD8FFEABA}"/>
    <dgm:cxn modelId="{6322F7E4-CA71-4CAC-9666-14177BC89950}" srcId="{B974D6F8-892F-46B7-B828-3881C2324DA7}" destId="{B397A577-6692-44AB-9FDF-C812D1670F02}" srcOrd="3" destOrd="0" parTransId="{FDFEF8DB-069C-4824-B5C8-FB2FE314C6FF}" sibTransId="{38A1CF74-ABCD-4DFA-BFB2-DA2B02317087}"/>
    <dgm:cxn modelId="{D5EF7EED-DAF2-440C-BFD6-021463E9344F}" type="presOf" srcId="{6972017D-E3A2-4C67-80A4-7900A0BB81DF}" destId="{8F4E2748-5DAD-4C45-A585-0FB7A5DB6564}" srcOrd="0" destOrd="0" presId="urn:microsoft.com/office/officeart/2005/8/layout/chevron2"/>
    <dgm:cxn modelId="{B24CFEED-40BA-461D-B804-1A4212C0E312}" type="presOf" srcId="{9070AA5F-CA15-4F51-94DF-3874CB9A06DB}" destId="{8732F885-2301-479D-8B91-8A8682C4EBDD}" srcOrd="0" destOrd="1" presId="urn:microsoft.com/office/officeart/2005/8/layout/chevron2"/>
    <dgm:cxn modelId="{496C598F-325E-4AB7-AFA4-F935FCBB014A}" type="presParOf" srcId="{8A9B660B-F0AC-4637-A109-33BE2BE4AC29}" destId="{30872683-BF6D-4702-8248-DB16631DF132}" srcOrd="0" destOrd="0" presId="urn:microsoft.com/office/officeart/2005/8/layout/chevron2"/>
    <dgm:cxn modelId="{F4EB8106-C7A8-430E-8245-39463CB6BD2C}" type="presParOf" srcId="{30872683-BF6D-4702-8248-DB16631DF132}" destId="{01853A8B-5445-43D0-9C69-2A114448F8B5}" srcOrd="0" destOrd="0" presId="urn:microsoft.com/office/officeart/2005/8/layout/chevron2"/>
    <dgm:cxn modelId="{95031A92-75AF-4D49-AF75-B3CF08A31F5E}" type="presParOf" srcId="{30872683-BF6D-4702-8248-DB16631DF132}" destId="{CD7C4BD9-D44D-406C-81FA-A92656960398}" srcOrd="1" destOrd="0" presId="urn:microsoft.com/office/officeart/2005/8/layout/chevron2"/>
    <dgm:cxn modelId="{3CB89C17-FE04-4015-8466-4522030FC6B9}" type="presParOf" srcId="{8A9B660B-F0AC-4637-A109-33BE2BE4AC29}" destId="{5A11C037-405C-4AB4-B807-7CCE37C5C00C}" srcOrd="1" destOrd="0" presId="urn:microsoft.com/office/officeart/2005/8/layout/chevron2"/>
    <dgm:cxn modelId="{B4EAA1CA-8828-458C-B7EF-6D780DA4C969}" type="presParOf" srcId="{8A9B660B-F0AC-4637-A109-33BE2BE4AC29}" destId="{4B360C75-DCAE-4FC2-AFCE-EF59B7134134}" srcOrd="2" destOrd="0" presId="urn:microsoft.com/office/officeart/2005/8/layout/chevron2"/>
    <dgm:cxn modelId="{480BDA48-C4C8-47A8-965F-75FD10005A4B}" type="presParOf" srcId="{4B360C75-DCAE-4FC2-AFCE-EF59B7134134}" destId="{63199F8A-741A-4FA7-A05C-D51BEEB3C037}" srcOrd="0" destOrd="0" presId="urn:microsoft.com/office/officeart/2005/8/layout/chevron2"/>
    <dgm:cxn modelId="{3764773C-597B-4512-A0CC-843EEC6FD194}" type="presParOf" srcId="{4B360C75-DCAE-4FC2-AFCE-EF59B7134134}" destId="{E4C04992-7F15-4C62-ABE4-656DB2CC2402}" srcOrd="1" destOrd="0" presId="urn:microsoft.com/office/officeart/2005/8/layout/chevron2"/>
    <dgm:cxn modelId="{581827DB-A715-48C5-9B26-C2E104EA0095}" type="presParOf" srcId="{8A9B660B-F0AC-4637-A109-33BE2BE4AC29}" destId="{1D79186A-06CE-4FBB-A33E-0EDE0DFDAE83}" srcOrd="3" destOrd="0" presId="urn:microsoft.com/office/officeart/2005/8/layout/chevron2"/>
    <dgm:cxn modelId="{AE1C25C7-8841-4FDE-899A-95F60FD9796A}" type="presParOf" srcId="{8A9B660B-F0AC-4637-A109-33BE2BE4AC29}" destId="{61E4330B-F272-46B1-9946-CD8C15F45263}" srcOrd="4" destOrd="0" presId="urn:microsoft.com/office/officeart/2005/8/layout/chevron2"/>
    <dgm:cxn modelId="{32D30A4B-761F-478F-8D88-45E6BDF69DFA}" type="presParOf" srcId="{61E4330B-F272-46B1-9946-CD8C15F45263}" destId="{5B067860-0BF1-4083-A89F-BFB9B39E950C}" srcOrd="0" destOrd="0" presId="urn:microsoft.com/office/officeart/2005/8/layout/chevron2"/>
    <dgm:cxn modelId="{B99DEF0C-7688-4213-9517-DBA1D7CAABEC}" type="presParOf" srcId="{61E4330B-F272-46B1-9946-CD8C15F45263}" destId="{8732F885-2301-479D-8B91-8A8682C4EBDD}" srcOrd="1" destOrd="0" presId="urn:microsoft.com/office/officeart/2005/8/layout/chevron2"/>
    <dgm:cxn modelId="{ECDD4E26-8E43-417E-92D9-82B99BA3155E}" type="presParOf" srcId="{8A9B660B-F0AC-4637-A109-33BE2BE4AC29}" destId="{7B4EF752-A400-4F6D-B1FB-1908B6C769E2}" srcOrd="5" destOrd="0" presId="urn:microsoft.com/office/officeart/2005/8/layout/chevron2"/>
    <dgm:cxn modelId="{32A1B1AF-0C25-40FB-AF68-6271135B297A}" type="presParOf" srcId="{8A9B660B-F0AC-4637-A109-33BE2BE4AC29}" destId="{C1E66F55-04B7-4F5E-89DA-57B159103846}" srcOrd="6" destOrd="0" presId="urn:microsoft.com/office/officeart/2005/8/layout/chevron2"/>
    <dgm:cxn modelId="{ECF30387-8AF5-4CA5-876A-809D1F73E727}" type="presParOf" srcId="{C1E66F55-04B7-4F5E-89DA-57B159103846}" destId="{B4B0A396-7B67-4434-84B5-6D4EBF7C7FDA}" srcOrd="0" destOrd="0" presId="urn:microsoft.com/office/officeart/2005/8/layout/chevron2"/>
    <dgm:cxn modelId="{C9B025E7-DFDF-47E1-87F6-853E972F0405}" type="presParOf" srcId="{C1E66F55-04B7-4F5E-89DA-57B159103846}" destId="{8F4E2748-5DAD-4C45-A585-0FB7A5DB6564}" srcOrd="1" destOrd="0" presId="urn:microsoft.com/office/officeart/2005/8/layout/chevron2"/>
    <dgm:cxn modelId="{BE7E8EBB-7AC7-48F5-9A78-5E52A1AA3043}" type="presParOf" srcId="{8A9B660B-F0AC-4637-A109-33BE2BE4AC29}" destId="{DCC5D454-B341-4BFC-89E8-7DD1C02994AD}" srcOrd="7" destOrd="0" presId="urn:microsoft.com/office/officeart/2005/8/layout/chevron2"/>
    <dgm:cxn modelId="{BBD2569C-E586-49EF-9950-2566A5A2FE06}" type="presParOf" srcId="{8A9B660B-F0AC-4637-A109-33BE2BE4AC29}" destId="{D7A35A53-6947-470F-BB95-DCDA6DBDE0CE}" srcOrd="8" destOrd="0" presId="urn:microsoft.com/office/officeart/2005/8/layout/chevron2"/>
    <dgm:cxn modelId="{6AE770D7-5825-4AD6-97FF-278FCCBB0295}" type="presParOf" srcId="{D7A35A53-6947-470F-BB95-DCDA6DBDE0CE}" destId="{B18A62A5-A3D8-4514-A233-F612410C6043}" srcOrd="0" destOrd="0" presId="urn:microsoft.com/office/officeart/2005/8/layout/chevron2"/>
    <dgm:cxn modelId="{59AE4301-005D-40BC-809B-A45180AB68FE}" type="presParOf" srcId="{D7A35A53-6947-470F-BB95-DCDA6DBDE0CE}" destId="{EDE5DBAB-8171-408F-8ED5-F8B7C0E2657D}" srcOrd="1" destOrd="0" presId="urn:microsoft.com/office/officeart/2005/8/layout/chevron2"/>
    <dgm:cxn modelId="{862FCA72-49C8-4E16-9F9A-84FE0FA414E1}" type="presParOf" srcId="{8A9B660B-F0AC-4637-A109-33BE2BE4AC29}" destId="{D14751EB-00B3-4305-860B-F2E0BD5FB161}" srcOrd="9" destOrd="0" presId="urn:microsoft.com/office/officeart/2005/8/layout/chevron2"/>
    <dgm:cxn modelId="{400D88BE-C93A-4FC1-94AE-D522A86A80FB}" type="presParOf" srcId="{8A9B660B-F0AC-4637-A109-33BE2BE4AC29}" destId="{EA114597-4113-4560-932F-B760559CCCBA}" srcOrd="10" destOrd="0" presId="urn:microsoft.com/office/officeart/2005/8/layout/chevron2"/>
    <dgm:cxn modelId="{54704BA7-AF8F-4476-AC20-7411A98B9D17}" type="presParOf" srcId="{EA114597-4113-4560-932F-B760559CCCBA}" destId="{76FA9D35-26C5-421F-986A-026BB9E9FF7C}" srcOrd="0" destOrd="0" presId="urn:microsoft.com/office/officeart/2005/8/layout/chevron2"/>
    <dgm:cxn modelId="{478F0609-D582-4D4F-B519-A08D23764AF8}" type="presParOf" srcId="{EA114597-4113-4560-932F-B760559CCCBA}" destId="{52089E73-4811-4B90-AA28-4F36EE0AA57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2CE42D-9255-4FE3-978D-8129809D3B93}" type="doc">
      <dgm:prSet loTypeId="urn:microsoft.com/office/officeart/2005/8/layout/hList2" loCatId="relationship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34C8098D-BAEA-49DA-88C1-3D054430F7DE}">
      <dgm:prSet phldrT="[Text]" custT="1"/>
      <dgm:spPr/>
      <dgm:t>
        <a:bodyPr/>
        <a:lstStyle/>
        <a:p>
          <a:r>
            <a:rPr lang="en-IN" sz="1100" b="1" i="0" dirty="0"/>
            <a:t>Topic 0</a:t>
          </a:r>
          <a:endParaRPr lang="en-IN" sz="1100" b="1" dirty="0"/>
        </a:p>
      </dgm:t>
    </dgm:pt>
    <dgm:pt modelId="{75F26C9A-18B3-478E-A637-4E70004712C2}" type="parTrans" cxnId="{EC134D7A-9601-436D-A02E-F89B1BE85D44}">
      <dgm:prSet/>
      <dgm:spPr/>
      <dgm:t>
        <a:bodyPr/>
        <a:lstStyle/>
        <a:p>
          <a:endParaRPr lang="en-IN"/>
        </a:p>
      </dgm:t>
    </dgm:pt>
    <dgm:pt modelId="{7CAE78EF-5974-44AA-9165-D6100F117B7C}" type="sibTrans" cxnId="{EC134D7A-9601-436D-A02E-F89B1BE85D44}">
      <dgm:prSet/>
      <dgm:spPr/>
      <dgm:t>
        <a:bodyPr/>
        <a:lstStyle/>
        <a:p>
          <a:endParaRPr lang="en-IN"/>
        </a:p>
      </dgm:t>
    </dgm:pt>
    <dgm:pt modelId="{D299DE93-DB2C-4F4E-9AAB-6ED6474DEB81}">
      <dgm:prSet phldrT="[Text]" custT="1"/>
      <dgm:spPr/>
      <dgm:t>
        <a:bodyPr/>
        <a:lstStyle/>
        <a:p>
          <a:r>
            <a:rPr lang="en-IN" sz="1000" b="0" i="0" dirty="0">
              <a:solidFill>
                <a:schemeClr val="accent3">
                  <a:lumMod val="50000"/>
                </a:schemeClr>
              </a:solidFill>
            </a:rPr>
            <a:t>password</a:t>
          </a:r>
          <a:endParaRPr lang="en-IN" sz="1000" dirty="0">
            <a:solidFill>
              <a:schemeClr val="accent3">
                <a:lumMod val="50000"/>
              </a:schemeClr>
            </a:solidFill>
          </a:endParaRPr>
        </a:p>
      </dgm:t>
    </dgm:pt>
    <dgm:pt modelId="{9D9451D1-596E-4218-9713-A2AE35198B26}" type="parTrans" cxnId="{D3073FA7-233D-4F5B-99BA-E73461762D80}">
      <dgm:prSet/>
      <dgm:spPr/>
      <dgm:t>
        <a:bodyPr/>
        <a:lstStyle/>
        <a:p>
          <a:endParaRPr lang="en-IN"/>
        </a:p>
      </dgm:t>
    </dgm:pt>
    <dgm:pt modelId="{43CFE1BB-51AD-4C0A-8D71-F31653605E49}" type="sibTrans" cxnId="{D3073FA7-233D-4F5B-99BA-E73461762D80}">
      <dgm:prSet/>
      <dgm:spPr/>
      <dgm:t>
        <a:bodyPr/>
        <a:lstStyle/>
        <a:p>
          <a:endParaRPr lang="en-IN"/>
        </a:p>
      </dgm:t>
    </dgm:pt>
    <dgm:pt modelId="{AAF5B393-0924-4542-9816-40EC5E137D46}">
      <dgm:prSet phldrT="[Text]" custT="1"/>
      <dgm:spPr/>
      <dgm:t>
        <a:bodyPr/>
        <a:lstStyle/>
        <a:p>
          <a:r>
            <a:rPr lang="en-IN" sz="1100" b="1" i="0" dirty="0"/>
            <a:t>Topic 1</a:t>
          </a:r>
          <a:endParaRPr lang="en-IN" sz="1100" b="1" dirty="0"/>
        </a:p>
      </dgm:t>
    </dgm:pt>
    <dgm:pt modelId="{329753BB-E565-4FB9-9A73-892E60CCC26B}" type="parTrans" cxnId="{C924E72B-FEB2-4409-9778-DDBD62D9881B}">
      <dgm:prSet/>
      <dgm:spPr/>
      <dgm:t>
        <a:bodyPr/>
        <a:lstStyle/>
        <a:p>
          <a:endParaRPr lang="en-IN"/>
        </a:p>
      </dgm:t>
    </dgm:pt>
    <dgm:pt modelId="{506FE473-F9DD-499E-850C-3628AB5FEB6A}" type="sibTrans" cxnId="{C924E72B-FEB2-4409-9778-DDBD62D9881B}">
      <dgm:prSet/>
      <dgm:spPr/>
      <dgm:t>
        <a:bodyPr/>
        <a:lstStyle/>
        <a:p>
          <a:endParaRPr lang="en-IN"/>
        </a:p>
      </dgm:t>
    </dgm:pt>
    <dgm:pt modelId="{C993C405-3A0B-4E8C-9F8C-B0BA015F6204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yesnona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4852F684-C6F0-4ADE-8EC3-DCA3494746B5}" type="parTrans" cxnId="{01079A1E-E7E3-48DA-8D74-97A2CB51F769}">
      <dgm:prSet/>
      <dgm:spPr/>
      <dgm:t>
        <a:bodyPr/>
        <a:lstStyle/>
        <a:p>
          <a:endParaRPr lang="en-IN"/>
        </a:p>
      </dgm:t>
    </dgm:pt>
    <dgm:pt modelId="{0D4C2EB8-422B-489B-BC0F-65E9C364C575}" type="sibTrans" cxnId="{01079A1E-E7E3-48DA-8D74-97A2CB51F769}">
      <dgm:prSet/>
      <dgm:spPr/>
      <dgm:t>
        <a:bodyPr/>
        <a:lstStyle/>
        <a:p>
          <a:endParaRPr lang="en-IN"/>
        </a:p>
      </dgm:t>
    </dgm:pt>
    <dgm:pt modelId="{58211836-B6E3-4333-A000-3EFE4B9ADBF4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Site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579CE810-D5B3-4F97-B50C-94B37FF215FB}" type="parTrans" cxnId="{60A0A320-A85F-4A2E-8B14-3D0194C9C8F2}">
      <dgm:prSet/>
      <dgm:spPr/>
      <dgm:t>
        <a:bodyPr/>
        <a:lstStyle/>
        <a:p>
          <a:endParaRPr lang="en-IN"/>
        </a:p>
      </dgm:t>
    </dgm:pt>
    <dgm:pt modelId="{3C664138-23E8-4BCD-B45C-6A1A1D4036BA}" type="sibTrans" cxnId="{60A0A320-A85F-4A2E-8B14-3D0194C9C8F2}">
      <dgm:prSet/>
      <dgm:spPr/>
      <dgm:t>
        <a:bodyPr/>
        <a:lstStyle/>
        <a:p>
          <a:endParaRPr lang="en-IN"/>
        </a:p>
      </dgm:t>
    </dgm:pt>
    <dgm:pt modelId="{A1B49F2D-3F0D-43CC-91D9-00F99909754E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pc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B9E25018-0148-4C11-A30D-19A51CCF1381}" type="parTrans" cxnId="{344F63FD-ED90-491C-A2CC-6DE43B1BA82A}">
      <dgm:prSet/>
      <dgm:spPr/>
      <dgm:t>
        <a:bodyPr/>
        <a:lstStyle/>
        <a:p>
          <a:endParaRPr lang="en-IN"/>
        </a:p>
      </dgm:t>
    </dgm:pt>
    <dgm:pt modelId="{E1D5B8E2-9517-43B7-9F47-9DB5851CFC65}" type="sibTrans" cxnId="{344F63FD-ED90-491C-A2CC-6DE43B1BA82A}">
      <dgm:prSet/>
      <dgm:spPr/>
      <dgm:t>
        <a:bodyPr/>
        <a:lstStyle/>
        <a:p>
          <a:endParaRPr lang="en-IN"/>
        </a:p>
      </dgm:t>
    </dgm:pt>
    <dgm:pt modelId="{187E3085-3DC0-43F0-8C27-5F7252F5B8D4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alert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3910A762-15F0-444F-9B49-5E4664739F11}" type="parTrans" cxnId="{1C29900E-ED9B-4B6A-87B4-7AE4BD380ED1}">
      <dgm:prSet/>
      <dgm:spPr/>
      <dgm:t>
        <a:bodyPr/>
        <a:lstStyle/>
        <a:p>
          <a:endParaRPr lang="en-IN"/>
        </a:p>
      </dgm:t>
    </dgm:pt>
    <dgm:pt modelId="{3FA27D0A-91EE-4642-91C9-CDB7BD761C91}" type="sibTrans" cxnId="{1C29900E-ED9B-4B6A-87B4-7AE4BD380ED1}">
      <dgm:prSet/>
      <dgm:spPr/>
      <dgm:t>
        <a:bodyPr/>
        <a:lstStyle/>
        <a:p>
          <a:endParaRPr lang="en-IN"/>
        </a:p>
      </dgm:t>
    </dgm:pt>
    <dgm:pt modelId="{FEBCB175-E252-425C-8CAA-3D25603117C8}">
      <dgm:prSet phldrT="[Text]" custT="1"/>
      <dgm:spPr/>
      <dgm:t>
        <a:bodyPr/>
        <a:lstStyle/>
        <a:p>
          <a:r>
            <a:rPr lang="en-IN" sz="1000" b="0" i="0" dirty="0">
              <a:solidFill>
                <a:schemeClr val="accent3">
                  <a:lumMod val="50000"/>
                </a:schemeClr>
              </a:solidFill>
            </a:rPr>
            <a:t>Change</a:t>
          </a:r>
          <a:endParaRPr lang="en-IN" sz="1000" dirty="0">
            <a:solidFill>
              <a:schemeClr val="accent3">
                <a:lumMod val="50000"/>
              </a:schemeClr>
            </a:solidFill>
          </a:endParaRPr>
        </a:p>
      </dgm:t>
    </dgm:pt>
    <dgm:pt modelId="{81C2BD97-ACAB-46C1-BA74-023FAB5CBAB2}" type="parTrans" cxnId="{E6F0E272-49B9-46FB-8AA9-D0D951A9DDF9}">
      <dgm:prSet/>
      <dgm:spPr/>
      <dgm:t>
        <a:bodyPr/>
        <a:lstStyle/>
        <a:p>
          <a:endParaRPr lang="en-IN"/>
        </a:p>
      </dgm:t>
    </dgm:pt>
    <dgm:pt modelId="{32447499-4ABA-4501-973F-52813DF4B0D2}" type="sibTrans" cxnId="{E6F0E272-49B9-46FB-8AA9-D0D951A9DDF9}">
      <dgm:prSet/>
      <dgm:spPr/>
      <dgm:t>
        <a:bodyPr/>
        <a:lstStyle/>
        <a:p>
          <a:endParaRPr lang="en-IN"/>
        </a:p>
      </dgm:t>
    </dgm:pt>
    <dgm:pt modelId="{8B87EB52-7F15-430C-9C6D-4DEA844B0069}">
      <dgm:prSet phldrT="[Text]" custT="1"/>
      <dgm:spPr/>
      <dgm:t>
        <a:bodyPr/>
        <a:lstStyle/>
        <a:p>
          <a:r>
            <a:rPr lang="en-IN" sz="1000" b="0" i="0" dirty="0">
              <a:solidFill>
                <a:schemeClr val="accent3">
                  <a:lumMod val="50000"/>
                </a:schemeClr>
              </a:solidFill>
            </a:rPr>
            <a:t>password reset</a:t>
          </a:r>
          <a:endParaRPr lang="en-IN" sz="1000" dirty="0">
            <a:solidFill>
              <a:schemeClr val="accent3">
                <a:lumMod val="50000"/>
              </a:schemeClr>
            </a:solidFill>
          </a:endParaRPr>
        </a:p>
      </dgm:t>
    </dgm:pt>
    <dgm:pt modelId="{E7CBDDF3-2163-40E1-8763-D8082881E7E7}" type="parTrans" cxnId="{E6D4560F-4871-47C0-B8EB-4C9B02837F95}">
      <dgm:prSet/>
      <dgm:spPr/>
      <dgm:t>
        <a:bodyPr/>
        <a:lstStyle/>
        <a:p>
          <a:endParaRPr lang="en-IN"/>
        </a:p>
      </dgm:t>
    </dgm:pt>
    <dgm:pt modelId="{B1710CC2-2136-4E5A-8A31-5D4BE564506D}" type="sibTrans" cxnId="{E6D4560F-4871-47C0-B8EB-4C9B02837F95}">
      <dgm:prSet/>
      <dgm:spPr/>
      <dgm:t>
        <a:bodyPr/>
        <a:lstStyle/>
        <a:p>
          <a:endParaRPr lang="en-IN"/>
        </a:p>
      </dgm:t>
    </dgm:pt>
    <dgm:pt modelId="{290E4029-E93A-4FE9-B996-F0720B251BAF}">
      <dgm:prSet phldrT="[Text]" custT="1"/>
      <dgm:spPr/>
      <dgm:t>
        <a:bodyPr/>
        <a:lstStyle/>
        <a:p>
          <a:r>
            <a:rPr lang="en-IN" sz="1000" b="0" i="0" dirty="0">
              <a:solidFill>
                <a:schemeClr val="accent3">
                  <a:lumMod val="50000"/>
                </a:schemeClr>
              </a:solidFill>
            </a:rPr>
            <a:t>reset password </a:t>
          </a:r>
          <a:endParaRPr lang="en-IN" sz="1000" dirty="0">
            <a:solidFill>
              <a:schemeClr val="accent3">
                <a:lumMod val="50000"/>
              </a:schemeClr>
            </a:solidFill>
          </a:endParaRPr>
        </a:p>
      </dgm:t>
    </dgm:pt>
    <dgm:pt modelId="{A48F03E9-DD8E-4C4C-8AB1-0E2C0F6DCB20}" type="parTrans" cxnId="{EBF8CD34-01AF-4E26-AF99-D09FAAA36F79}">
      <dgm:prSet/>
      <dgm:spPr/>
      <dgm:t>
        <a:bodyPr/>
        <a:lstStyle/>
        <a:p>
          <a:endParaRPr lang="en-IN"/>
        </a:p>
      </dgm:t>
    </dgm:pt>
    <dgm:pt modelId="{93A23883-A028-4346-AB56-C6D39FA1C8C7}" type="sibTrans" cxnId="{EBF8CD34-01AF-4E26-AF99-D09FAAA36F79}">
      <dgm:prSet/>
      <dgm:spPr/>
      <dgm:t>
        <a:bodyPr/>
        <a:lstStyle/>
        <a:p>
          <a:endParaRPr lang="en-IN"/>
        </a:p>
      </dgm:t>
    </dgm:pt>
    <dgm:pt modelId="{2B11D19D-DD3B-4F8C-BCBA-A19D2168D942}">
      <dgm:prSet phldrT="[Text]" custT="1"/>
      <dgm:spPr/>
      <dgm:t>
        <a:bodyPr/>
        <a:lstStyle/>
        <a:p>
          <a:r>
            <a:rPr lang="en-IN" sz="1000" b="0" i="0" dirty="0">
              <a:solidFill>
                <a:schemeClr val="accent3">
                  <a:lumMod val="50000"/>
                </a:schemeClr>
              </a:solidFill>
            </a:rPr>
            <a:t>Log</a:t>
          </a:r>
          <a:endParaRPr lang="en-IN" sz="1000" dirty="0">
            <a:solidFill>
              <a:schemeClr val="accent3">
                <a:lumMod val="50000"/>
              </a:schemeClr>
            </a:solidFill>
          </a:endParaRPr>
        </a:p>
      </dgm:t>
    </dgm:pt>
    <dgm:pt modelId="{236631D9-1B82-4FDD-B2CE-4C5166A103AB}" type="parTrans" cxnId="{8B9CBFFC-E64E-4B20-8D55-171148BD60A6}">
      <dgm:prSet/>
      <dgm:spPr/>
      <dgm:t>
        <a:bodyPr/>
        <a:lstStyle/>
        <a:p>
          <a:endParaRPr lang="en-IN"/>
        </a:p>
      </dgm:t>
    </dgm:pt>
    <dgm:pt modelId="{6574A2D8-D303-479D-9E72-09FC3F8E8CEF}" type="sibTrans" cxnId="{8B9CBFFC-E64E-4B20-8D55-171148BD60A6}">
      <dgm:prSet/>
      <dgm:spPr/>
      <dgm:t>
        <a:bodyPr/>
        <a:lstStyle/>
        <a:p>
          <a:endParaRPr lang="en-IN"/>
        </a:p>
      </dgm:t>
    </dgm:pt>
    <dgm:pt modelId="{217A6E03-48A7-4AAE-BACE-D2AE7EE7E231}">
      <dgm:prSet phldrT="[Text]" custT="1"/>
      <dgm:spPr/>
      <dgm:t>
        <a:bodyPr/>
        <a:lstStyle/>
        <a:p>
          <a:r>
            <a:rPr lang="en-IN" sz="1000" b="0" i="0" dirty="0" err="1">
              <a:solidFill>
                <a:schemeClr val="accent3">
                  <a:lumMod val="50000"/>
                </a:schemeClr>
              </a:solidFill>
            </a:rPr>
            <a:t>Passwordmanagementtool</a:t>
          </a:r>
          <a:endParaRPr lang="en-IN" sz="1000" dirty="0">
            <a:solidFill>
              <a:schemeClr val="accent3">
                <a:lumMod val="50000"/>
              </a:schemeClr>
            </a:solidFill>
          </a:endParaRPr>
        </a:p>
      </dgm:t>
    </dgm:pt>
    <dgm:pt modelId="{AA867632-C11C-46FD-B996-7656015FBC91}" type="parTrans" cxnId="{A699D2C7-9C16-4737-BBA1-620019A9878D}">
      <dgm:prSet/>
      <dgm:spPr/>
      <dgm:t>
        <a:bodyPr/>
        <a:lstStyle/>
        <a:p>
          <a:endParaRPr lang="en-IN"/>
        </a:p>
      </dgm:t>
    </dgm:pt>
    <dgm:pt modelId="{2CEC5E87-B5F5-465D-9E4D-D8E04747B156}" type="sibTrans" cxnId="{A699D2C7-9C16-4737-BBA1-620019A9878D}">
      <dgm:prSet/>
      <dgm:spPr/>
      <dgm:t>
        <a:bodyPr/>
        <a:lstStyle/>
        <a:p>
          <a:endParaRPr lang="en-IN"/>
        </a:p>
      </dgm:t>
    </dgm:pt>
    <dgm:pt modelId="{9AE183CA-5B32-4ECF-BF92-0AED01C80C6C}">
      <dgm:prSet phldrT="[Text]" custT="1"/>
      <dgm:spPr/>
      <dgm:t>
        <a:bodyPr/>
        <a:lstStyle/>
        <a:p>
          <a:r>
            <a:rPr lang="en-IN" sz="1000" b="0" i="0" dirty="0">
              <a:solidFill>
                <a:schemeClr val="accent3">
                  <a:lumMod val="50000"/>
                </a:schemeClr>
              </a:solidFill>
            </a:rPr>
            <a:t>Tool</a:t>
          </a:r>
          <a:endParaRPr lang="en-IN" sz="1000" dirty="0">
            <a:solidFill>
              <a:schemeClr val="accent3">
                <a:lumMod val="50000"/>
              </a:schemeClr>
            </a:solidFill>
          </a:endParaRPr>
        </a:p>
      </dgm:t>
    </dgm:pt>
    <dgm:pt modelId="{04CDA89E-1569-4874-BC49-11D5C9CF5DD8}" type="parTrans" cxnId="{6A4025C4-BEDB-4D4A-9A88-A885D22368F5}">
      <dgm:prSet/>
      <dgm:spPr/>
      <dgm:t>
        <a:bodyPr/>
        <a:lstStyle/>
        <a:p>
          <a:endParaRPr lang="en-IN"/>
        </a:p>
      </dgm:t>
    </dgm:pt>
    <dgm:pt modelId="{AB50B299-C24D-45EA-A120-E2461472C013}" type="sibTrans" cxnId="{6A4025C4-BEDB-4D4A-9A88-A885D22368F5}">
      <dgm:prSet/>
      <dgm:spPr/>
      <dgm:t>
        <a:bodyPr/>
        <a:lstStyle/>
        <a:p>
          <a:endParaRPr lang="en-IN"/>
        </a:p>
      </dgm:t>
    </dgm:pt>
    <dgm:pt modelId="{EC1F8E21-1348-4557-8EC3-D8DFBE9AE4DC}">
      <dgm:prSet phldrT="[Text]" custT="1"/>
      <dgm:spPr/>
      <dgm:t>
        <a:bodyPr/>
        <a:lstStyle/>
        <a:p>
          <a:r>
            <a:rPr lang="en-IN" sz="1000" b="0" i="0" dirty="0">
              <a:solidFill>
                <a:schemeClr val="accent3">
                  <a:lumMod val="50000"/>
                </a:schemeClr>
              </a:solidFill>
            </a:rPr>
            <a:t>New</a:t>
          </a:r>
          <a:endParaRPr lang="en-IN" sz="1000" dirty="0">
            <a:solidFill>
              <a:schemeClr val="accent3">
                <a:lumMod val="50000"/>
              </a:schemeClr>
            </a:solidFill>
          </a:endParaRPr>
        </a:p>
      </dgm:t>
    </dgm:pt>
    <dgm:pt modelId="{398B0EB7-7137-481E-ADAE-A20194D1A88D}" type="parTrans" cxnId="{76D6B4E8-F893-42E3-8D25-0E0CFBCCCDB9}">
      <dgm:prSet/>
      <dgm:spPr/>
      <dgm:t>
        <a:bodyPr/>
        <a:lstStyle/>
        <a:p>
          <a:endParaRPr lang="en-IN"/>
        </a:p>
      </dgm:t>
    </dgm:pt>
    <dgm:pt modelId="{C15DE8E0-BEAB-4E0C-96E5-38A829864A77}" type="sibTrans" cxnId="{76D6B4E8-F893-42E3-8D25-0E0CFBCCCDB9}">
      <dgm:prSet/>
      <dgm:spPr/>
      <dgm:t>
        <a:bodyPr/>
        <a:lstStyle/>
        <a:p>
          <a:endParaRPr lang="en-IN"/>
        </a:p>
      </dgm:t>
    </dgm:pt>
    <dgm:pt modelId="{8E5D20F9-1BC2-4D91-BE56-4504FD7201FA}">
      <dgm:prSet phldrT="[Text]" custT="1"/>
      <dgm:spPr/>
      <dgm:t>
        <a:bodyPr/>
        <a:lstStyle/>
        <a:p>
          <a:r>
            <a:rPr lang="en-IN" sz="1000" b="0" i="0" dirty="0">
              <a:solidFill>
                <a:schemeClr val="accent3">
                  <a:lumMod val="50000"/>
                </a:schemeClr>
              </a:solidFill>
            </a:rPr>
            <a:t>engineering</a:t>
          </a:r>
          <a:endParaRPr lang="en-IN" sz="1000" dirty="0">
            <a:solidFill>
              <a:schemeClr val="accent3">
                <a:lumMod val="50000"/>
              </a:schemeClr>
            </a:solidFill>
          </a:endParaRPr>
        </a:p>
      </dgm:t>
    </dgm:pt>
    <dgm:pt modelId="{3C95B73F-0F5F-43BE-90B4-27CD98459D09}" type="parTrans" cxnId="{67EC8D39-6291-4095-8A07-AFE78DB857B0}">
      <dgm:prSet/>
      <dgm:spPr/>
      <dgm:t>
        <a:bodyPr/>
        <a:lstStyle/>
        <a:p>
          <a:endParaRPr lang="en-IN"/>
        </a:p>
      </dgm:t>
    </dgm:pt>
    <dgm:pt modelId="{34046F9E-BBAA-4CFC-8806-E31055B68EA6}" type="sibTrans" cxnId="{67EC8D39-6291-4095-8A07-AFE78DB857B0}">
      <dgm:prSet/>
      <dgm:spPr/>
      <dgm:t>
        <a:bodyPr/>
        <a:lstStyle/>
        <a:p>
          <a:endParaRPr lang="en-IN"/>
        </a:p>
      </dgm:t>
    </dgm:pt>
    <dgm:pt modelId="{285C5020-584B-44C5-A090-A3AB40AAD765}">
      <dgm:prSet phldrT="[Text]" custT="1"/>
      <dgm:spPr/>
      <dgm:t>
        <a:bodyPr/>
        <a:lstStyle/>
        <a:p>
          <a:r>
            <a:rPr lang="en-IN" sz="1000" b="0" i="0" dirty="0">
              <a:solidFill>
                <a:schemeClr val="accent3">
                  <a:lumMod val="50000"/>
                </a:schemeClr>
              </a:solidFill>
            </a:rPr>
            <a:t>Reset</a:t>
          </a:r>
          <a:endParaRPr lang="en-IN" sz="1000" dirty="0">
            <a:solidFill>
              <a:schemeClr val="accent3">
                <a:lumMod val="50000"/>
              </a:schemeClr>
            </a:solidFill>
          </a:endParaRPr>
        </a:p>
      </dgm:t>
    </dgm:pt>
    <dgm:pt modelId="{0B36802C-DC19-4B5B-9C54-B12C1BF98F72}" type="sibTrans" cxnId="{323B2F4E-B6E9-4586-B294-2A6B70DEBB62}">
      <dgm:prSet/>
      <dgm:spPr/>
      <dgm:t>
        <a:bodyPr/>
        <a:lstStyle/>
        <a:p>
          <a:endParaRPr lang="en-IN"/>
        </a:p>
      </dgm:t>
    </dgm:pt>
    <dgm:pt modelId="{35523422-F85B-4639-A19C-019B8F4783B7}" type="parTrans" cxnId="{323B2F4E-B6E9-4586-B294-2A6B70DEBB62}">
      <dgm:prSet/>
      <dgm:spPr/>
      <dgm:t>
        <a:bodyPr/>
        <a:lstStyle/>
        <a:p>
          <a:endParaRPr lang="en-IN"/>
        </a:p>
      </dgm:t>
    </dgm:pt>
    <dgm:pt modelId="{590BA8F6-1539-4442-AF01-C344722916D6}">
      <dgm:prSet phldrT="[Text]" custT="1"/>
      <dgm:spPr/>
      <dgm:t>
        <a:bodyPr/>
        <a:lstStyle/>
        <a:p>
          <a:r>
            <a:rPr lang="en-IN" sz="1100" b="1" i="0" dirty="0"/>
            <a:t>Topic 3</a:t>
          </a:r>
          <a:endParaRPr lang="en-IN" sz="1100" b="1" dirty="0"/>
        </a:p>
      </dgm:t>
    </dgm:pt>
    <dgm:pt modelId="{4BD45899-1DB8-4BF6-A397-BC58E68744F3}" type="parTrans" cxnId="{E3E903A8-FA42-446E-BF45-8E67D82CC0BE}">
      <dgm:prSet/>
      <dgm:spPr/>
      <dgm:t>
        <a:bodyPr/>
        <a:lstStyle/>
        <a:p>
          <a:endParaRPr lang="en-IN"/>
        </a:p>
      </dgm:t>
    </dgm:pt>
    <dgm:pt modelId="{81E27DD2-3044-464D-B2E8-3A25385EA3D8}" type="sibTrans" cxnId="{E3E903A8-FA42-446E-BF45-8E67D82CC0BE}">
      <dgm:prSet/>
      <dgm:spPr/>
      <dgm:t>
        <a:bodyPr/>
        <a:lstStyle/>
        <a:p>
          <a:endParaRPr lang="en-IN"/>
        </a:p>
      </dgm:t>
    </dgm:pt>
    <dgm:pt modelId="{1B005044-9247-490A-8737-0287AB59C242}">
      <dgm:prSet phldrT="[Text]" custT="1"/>
      <dgm:spPr/>
      <dgm:t>
        <a:bodyPr/>
        <a:lstStyle/>
        <a:p>
          <a:r>
            <a:rPr lang="en-IN" sz="1100" b="1" i="0" dirty="0"/>
            <a:t>Topic 4</a:t>
          </a:r>
          <a:endParaRPr lang="en-IN" sz="1100" b="1" dirty="0"/>
        </a:p>
      </dgm:t>
    </dgm:pt>
    <dgm:pt modelId="{D2A5F4E4-007D-4610-92E8-9BB6EDF7704B}" type="parTrans" cxnId="{2540F4FF-C88E-4BE4-8301-CBB80FED831C}">
      <dgm:prSet/>
      <dgm:spPr/>
      <dgm:t>
        <a:bodyPr/>
        <a:lstStyle/>
        <a:p>
          <a:endParaRPr lang="en-IN"/>
        </a:p>
      </dgm:t>
    </dgm:pt>
    <dgm:pt modelId="{4D969497-E195-46E1-8E5E-C16855D24DC5}" type="sibTrans" cxnId="{2540F4FF-C88E-4BE4-8301-CBB80FED831C}">
      <dgm:prSet/>
      <dgm:spPr/>
      <dgm:t>
        <a:bodyPr/>
        <a:lstStyle/>
        <a:p>
          <a:endParaRPr lang="en-IN"/>
        </a:p>
      </dgm:t>
    </dgm:pt>
    <dgm:pt modelId="{1644E221-2EC2-4D17-A90A-9FDD5B37F399}">
      <dgm:prSet phldrT="[Text]" custT="1"/>
      <dgm:spPr/>
      <dgm:t>
        <a:bodyPr/>
        <a:lstStyle/>
        <a:p>
          <a:r>
            <a:rPr lang="en-IN" sz="1100" b="1" i="0" dirty="0"/>
            <a:t>Topic 5</a:t>
          </a:r>
          <a:endParaRPr lang="en-IN" sz="1100" b="1" dirty="0"/>
        </a:p>
      </dgm:t>
    </dgm:pt>
    <dgm:pt modelId="{F0A30A0B-AFE6-4D1C-A286-282C6DB8364B}" type="parTrans" cxnId="{3BBAD7CE-91CD-4EBE-BAF0-922E97C04499}">
      <dgm:prSet/>
      <dgm:spPr/>
      <dgm:t>
        <a:bodyPr/>
        <a:lstStyle/>
        <a:p>
          <a:endParaRPr lang="en-IN"/>
        </a:p>
      </dgm:t>
    </dgm:pt>
    <dgm:pt modelId="{F6D15925-8F07-402C-97D4-BAB25FB1C947}" type="sibTrans" cxnId="{3BBAD7CE-91CD-4EBE-BAF0-922E97C04499}">
      <dgm:prSet/>
      <dgm:spPr/>
      <dgm:t>
        <a:bodyPr/>
        <a:lstStyle/>
        <a:p>
          <a:endParaRPr lang="en-IN"/>
        </a:p>
      </dgm:t>
    </dgm:pt>
    <dgm:pt modelId="{9FF3F2BD-EDA8-4297-8383-72AED0886F07}">
      <dgm:prSet phldrT="[Text]" custT="1"/>
      <dgm:spPr/>
      <dgm:t>
        <a:bodyPr/>
        <a:lstStyle/>
        <a:p>
          <a:r>
            <a:rPr lang="en-IN" sz="1100" b="1" i="0" dirty="0"/>
            <a:t>Topic 6</a:t>
          </a:r>
          <a:endParaRPr lang="en-IN" sz="1100" b="1" dirty="0"/>
        </a:p>
      </dgm:t>
    </dgm:pt>
    <dgm:pt modelId="{396B4AD2-7E87-4759-87BE-1116A6410531}" type="parTrans" cxnId="{8482571D-7996-4AA6-AEFD-84C5100A645F}">
      <dgm:prSet/>
      <dgm:spPr/>
      <dgm:t>
        <a:bodyPr/>
        <a:lstStyle/>
        <a:p>
          <a:endParaRPr lang="en-IN"/>
        </a:p>
      </dgm:t>
    </dgm:pt>
    <dgm:pt modelId="{6C4FB3FF-5610-414C-A5E4-D609058D65C0}" type="sibTrans" cxnId="{8482571D-7996-4AA6-AEFD-84C5100A645F}">
      <dgm:prSet/>
      <dgm:spPr/>
      <dgm:t>
        <a:bodyPr/>
        <a:lstStyle/>
        <a:p>
          <a:endParaRPr lang="en-IN"/>
        </a:p>
      </dgm:t>
    </dgm:pt>
    <dgm:pt modelId="{2AA9B757-BF52-43AE-B91F-C6995F7EEF1E}">
      <dgm:prSet phldrT="[Text]" custT="1"/>
      <dgm:spPr/>
      <dgm:t>
        <a:bodyPr/>
        <a:lstStyle/>
        <a:p>
          <a:r>
            <a:rPr lang="en-IN" sz="1100" b="1" i="0" dirty="0"/>
            <a:t>Topic 7</a:t>
          </a:r>
          <a:endParaRPr lang="en-IN" sz="1100" b="1" dirty="0"/>
        </a:p>
      </dgm:t>
    </dgm:pt>
    <dgm:pt modelId="{A65E4B3C-8DA2-435E-A95D-5208EA3288BA}" type="parTrans" cxnId="{C5E62010-97A0-4735-BFF7-0BD7C3E7F530}">
      <dgm:prSet/>
      <dgm:spPr/>
      <dgm:t>
        <a:bodyPr/>
        <a:lstStyle/>
        <a:p>
          <a:endParaRPr lang="en-IN"/>
        </a:p>
      </dgm:t>
    </dgm:pt>
    <dgm:pt modelId="{A056FE32-B3E9-4E6B-B185-FD40EE0213F0}" type="sibTrans" cxnId="{C5E62010-97A0-4735-BFF7-0BD7C3E7F530}">
      <dgm:prSet/>
      <dgm:spPr/>
      <dgm:t>
        <a:bodyPr/>
        <a:lstStyle/>
        <a:p>
          <a:endParaRPr lang="en-IN"/>
        </a:p>
      </dgm:t>
    </dgm:pt>
    <dgm:pt modelId="{A6D8AED0-EAC4-44FA-ACE3-7D3967824E4B}">
      <dgm:prSet phldrT="[Text]" custT="1"/>
      <dgm:spPr/>
      <dgm:t>
        <a:bodyPr/>
        <a:lstStyle/>
        <a:p>
          <a:r>
            <a:rPr lang="en-IN" sz="1100" b="1" i="0" dirty="0"/>
            <a:t>Topic 8</a:t>
          </a:r>
          <a:endParaRPr lang="en-IN" sz="1100" b="1" dirty="0"/>
        </a:p>
      </dgm:t>
    </dgm:pt>
    <dgm:pt modelId="{A27B4739-DBA2-4A99-877C-6EA392C3F999}" type="parTrans" cxnId="{E80DF58B-41FD-4E45-B801-4FD80892169A}">
      <dgm:prSet/>
      <dgm:spPr/>
      <dgm:t>
        <a:bodyPr/>
        <a:lstStyle/>
        <a:p>
          <a:endParaRPr lang="en-IN"/>
        </a:p>
      </dgm:t>
    </dgm:pt>
    <dgm:pt modelId="{2AFC114A-7C72-4717-A45A-844F739CBE20}" type="sibTrans" cxnId="{E80DF58B-41FD-4E45-B801-4FD80892169A}">
      <dgm:prSet/>
      <dgm:spPr/>
      <dgm:t>
        <a:bodyPr/>
        <a:lstStyle/>
        <a:p>
          <a:endParaRPr lang="en-IN"/>
        </a:p>
      </dgm:t>
    </dgm:pt>
    <dgm:pt modelId="{B1766191-BC5B-40C0-9D99-7D86B182551B}">
      <dgm:prSet phldrT="[Text]" custT="1"/>
      <dgm:spPr/>
      <dgm:t>
        <a:bodyPr/>
        <a:lstStyle/>
        <a:p>
          <a:r>
            <a:rPr lang="en-IN" sz="1100" b="1" i="0" dirty="0"/>
            <a:t>Topic 9</a:t>
          </a:r>
          <a:endParaRPr lang="en-IN" sz="1100" b="1" dirty="0"/>
        </a:p>
      </dgm:t>
    </dgm:pt>
    <dgm:pt modelId="{376DB997-B1A9-4662-B748-2B56828FC5E4}" type="parTrans" cxnId="{E920AEAD-360F-4855-BAE3-3E7D92266513}">
      <dgm:prSet/>
      <dgm:spPr/>
      <dgm:t>
        <a:bodyPr/>
        <a:lstStyle/>
        <a:p>
          <a:endParaRPr lang="en-IN"/>
        </a:p>
      </dgm:t>
    </dgm:pt>
    <dgm:pt modelId="{185923ED-7385-4956-807C-CCF44DAB2E57}" type="sibTrans" cxnId="{E920AEAD-360F-4855-BAE3-3E7D92266513}">
      <dgm:prSet/>
      <dgm:spPr/>
      <dgm:t>
        <a:bodyPr/>
        <a:lstStyle/>
        <a:p>
          <a:endParaRPr lang="en-IN"/>
        </a:p>
      </dgm:t>
    </dgm:pt>
    <dgm:pt modelId="{70414F8E-84D5-41E9-A5D3-E8FA12516824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Power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C9B1CFBE-43F0-474F-8684-A954EE5A43C6}" type="parTrans" cxnId="{B78CE6E6-6306-4F20-86D1-50B1A99F0881}">
      <dgm:prSet/>
      <dgm:spPr/>
      <dgm:t>
        <a:bodyPr/>
        <a:lstStyle/>
        <a:p>
          <a:endParaRPr lang="en-IN"/>
        </a:p>
      </dgm:t>
    </dgm:pt>
    <dgm:pt modelId="{FE20D462-11C1-4205-A567-913957E95C7F}" type="sibTrans" cxnId="{B78CE6E6-6306-4F20-86D1-50B1A99F0881}">
      <dgm:prSet/>
      <dgm:spPr/>
      <dgm:t>
        <a:bodyPr/>
        <a:lstStyle/>
        <a:p>
          <a:endParaRPr lang="en-IN"/>
        </a:p>
      </dgm:t>
    </dgm:pt>
    <dgm:pt modelId="{9CC11FF2-2A8B-4A82-A7E0-C0DE32BCF110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Circuit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D2C0792A-2FC6-4472-8FB5-BEC34CC986DA}" type="parTrans" cxnId="{742FEF33-2086-41B5-9742-40CBDEE03273}">
      <dgm:prSet/>
      <dgm:spPr/>
      <dgm:t>
        <a:bodyPr/>
        <a:lstStyle/>
        <a:p>
          <a:endParaRPr lang="en-IN"/>
        </a:p>
      </dgm:t>
    </dgm:pt>
    <dgm:pt modelId="{6620BABB-C42A-46A5-BCA5-DB201D8AF7F8}" type="sibTrans" cxnId="{742FEF33-2086-41B5-9742-40CBDEE03273}">
      <dgm:prSet/>
      <dgm:spPr/>
      <dgm:t>
        <a:bodyPr/>
        <a:lstStyle/>
        <a:p>
          <a:endParaRPr lang="en-IN"/>
        </a:p>
      </dgm:t>
    </dgm:pt>
    <dgm:pt modelId="{FB6F0B08-B12B-4F9A-951B-255B0DE55983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Backup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71B8FA6D-EFE2-46B9-8C52-A70155C89058}" type="parTrans" cxnId="{2A7D6452-53BC-49E8-85CB-2E8308F94904}">
      <dgm:prSet/>
      <dgm:spPr/>
      <dgm:t>
        <a:bodyPr/>
        <a:lstStyle/>
        <a:p>
          <a:endParaRPr lang="en-IN"/>
        </a:p>
      </dgm:t>
    </dgm:pt>
    <dgm:pt modelId="{3ECB5B51-9744-4E91-A148-11E3CEDA475C}" type="sibTrans" cxnId="{2A7D6452-53BC-49E8-85CB-2E8308F94904}">
      <dgm:prSet/>
      <dgm:spPr/>
      <dgm:t>
        <a:bodyPr/>
        <a:lstStyle/>
        <a:p>
          <a:endParaRPr lang="en-IN"/>
        </a:p>
      </dgm:t>
    </dgm:pt>
    <dgm:pt modelId="{D6FBF846-CD9B-4294-8CEE-56C5EE2105A9}">
      <dgm:prSet phldrT="[Text]" custT="1"/>
      <dgm:spPr/>
      <dgm:t>
        <a:bodyPr/>
        <a:lstStyle/>
        <a:p>
          <a:r>
            <a:rPr lang="en-IN" sz="1050" b="1" i="0" dirty="0"/>
            <a:t>Topic 2</a:t>
          </a:r>
          <a:endParaRPr lang="en-IN" sz="1050" b="1" dirty="0"/>
        </a:p>
      </dgm:t>
    </dgm:pt>
    <dgm:pt modelId="{2C6B8B4E-BD66-4093-96D4-FA1ADB3E4DB9}" type="sibTrans" cxnId="{63E6417A-CE79-4985-8024-9BE0173BDC68}">
      <dgm:prSet/>
      <dgm:spPr/>
      <dgm:t>
        <a:bodyPr/>
        <a:lstStyle/>
        <a:p>
          <a:endParaRPr lang="en-IN"/>
        </a:p>
      </dgm:t>
    </dgm:pt>
    <dgm:pt modelId="{EB55366C-6402-47DA-AC93-158DE6774282}" type="parTrans" cxnId="{63E6417A-CE79-4985-8024-9BE0173BDC68}">
      <dgm:prSet/>
      <dgm:spPr/>
      <dgm:t>
        <a:bodyPr/>
        <a:lstStyle/>
        <a:p>
          <a:endParaRPr lang="en-IN"/>
        </a:p>
      </dgm:t>
    </dgm:pt>
    <dgm:pt modelId="{EB83611D-9CA9-4429-B35B-C797A6EDFA73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backup circuit 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D3D947F7-5377-4B72-B46D-8FCECEB43D03}" type="parTrans" cxnId="{FA4275ED-B3D4-4DAF-AF14-01AEB01BC1D2}">
      <dgm:prSet/>
      <dgm:spPr/>
      <dgm:t>
        <a:bodyPr/>
        <a:lstStyle/>
        <a:p>
          <a:endParaRPr lang="en-IN"/>
        </a:p>
      </dgm:t>
    </dgm:pt>
    <dgm:pt modelId="{ABEC409A-9C0B-4C8E-B353-818F43DF74C7}" type="sibTrans" cxnId="{FA4275ED-B3D4-4DAF-AF14-01AEB01BC1D2}">
      <dgm:prSet/>
      <dgm:spPr/>
      <dgm:t>
        <a:bodyPr/>
        <a:lstStyle/>
        <a:p>
          <a:endParaRPr lang="en-IN"/>
        </a:p>
      </dgm:t>
    </dgm:pt>
    <dgm:pt modelId="{4FD1E645-B1B6-4321-BCDA-8FB5776C6C50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Outage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764A11CC-938E-4260-9536-C4CD75EF17EC}" type="parTrans" cxnId="{1317D93D-3123-4EE6-9B7B-5C9551EE7397}">
      <dgm:prSet/>
      <dgm:spPr/>
      <dgm:t>
        <a:bodyPr/>
        <a:lstStyle/>
        <a:p>
          <a:endParaRPr lang="en-IN"/>
        </a:p>
      </dgm:t>
    </dgm:pt>
    <dgm:pt modelId="{E771BC30-92AF-4105-ADC8-3AF4CF846AAE}" type="sibTrans" cxnId="{1317D93D-3123-4EE6-9B7B-5C9551EE7397}">
      <dgm:prSet/>
      <dgm:spPr/>
      <dgm:t>
        <a:bodyPr/>
        <a:lstStyle/>
        <a:p>
          <a:endParaRPr lang="en-IN"/>
        </a:p>
      </dgm:t>
    </dgm:pt>
    <dgm:pt modelId="{F59458BB-D1CB-42A7-90DC-41A61DE52A07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Et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D068F949-1055-474B-852A-7514047D12E6}" type="parTrans" cxnId="{7D30C1BD-53A9-46C3-868E-AD2D185093E2}">
      <dgm:prSet/>
      <dgm:spPr/>
      <dgm:t>
        <a:bodyPr/>
        <a:lstStyle/>
        <a:p>
          <a:endParaRPr lang="en-IN"/>
        </a:p>
      </dgm:t>
    </dgm:pt>
    <dgm:pt modelId="{E873E491-7EAD-425B-A38C-03BFA3C24B51}" type="sibTrans" cxnId="{7D30C1BD-53A9-46C3-868E-AD2D185093E2}">
      <dgm:prSet/>
      <dgm:spPr/>
      <dgm:t>
        <a:bodyPr/>
        <a:lstStyle/>
        <a:p>
          <a:endParaRPr lang="en-IN"/>
        </a:p>
      </dgm:t>
    </dgm:pt>
    <dgm:pt modelId="{02F9F6D4-F072-4C0F-A128-5AE4851B7DFD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Company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30D12CB1-FC94-409A-8C31-F06194A18D22}" type="parTrans" cxnId="{6B5C67E1-E54B-4CF3-99BF-1A8178101019}">
      <dgm:prSet/>
      <dgm:spPr/>
      <dgm:t>
        <a:bodyPr/>
        <a:lstStyle/>
        <a:p>
          <a:endParaRPr lang="en-IN"/>
        </a:p>
      </dgm:t>
    </dgm:pt>
    <dgm:pt modelId="{E4C57F23-27EC-4854-B94D-7EBC32F00C58}" type="sibTrans" cxnId="{6B5C67E1-E54B-4CF3-99BF-1A8178101019}">
      <dgm:prSet/>
      <dgm:spPr/>
      <dgm:t>
        <a:bodyPr/>
        <a:lstStyle/>
        <a:p>
          <a:endParaRPr lang="en-IN"/>
        </a:p>
      </dgm:t>
    </dgm:pt>
    <dgm:pt modelId="{8E09733A-B583-4BB6-8093-B3757C53E885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na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4D9063A3-9C0C-4F9E-8349-3C6DD5C60085}" type="parTrans" cxnId="{B7FA3C12-B845-4AE9-BE33-CCB132FF32A3}">
      <dgm:prSet/>
      <dgm:spPr/>
      <dgm:t>
        <a:bodyPr/>
        <a:lstStyle/>
        <a:p>
          <a:endParaRPr lang="en-IN"/>
        </a:p>
      </dgm:t>
    </dgm:pt>
    <dgm:pt modelId="{D8BD1CB7-1FEE-4116-8A64-00EC13EAA4F1}" type="sibTrans" cxnId="{B7FA3C12-B845-4AE9-BE33-CCB132FF32A3}">
      <dgm:prSet/>
      <dgm:spPr/>
      <dgm:t>
        <a:bodyPr/>
        <a:lstStyle/>
        <a:p>
          <a:endParaRPr lang="en-IN"/>
        </a:p>
      </dgm:t>
    </dgm:pt>
    <dgm:pt modelId="{404B8065-4D9A-4DD4-A433-616DE8499A7F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uacyltoe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9A882216-E049-40EE-8980-470A4E157891}" type="parTrans" cxnId="{002644E2-C6C0-4D6C-A213-880FC2159BA6}">
      <dgm:prSet/>
      <dgm:spPr/>
      <dgm:t>
        <a:bodyPr/>
        <a:lstStyle/>
        <a:p>
          <a:endParaRPr lang="en-IN"/>
        </a:p>
      </dgm:t>
    </dgm:pt>
    <dgm:pt modelId="{7C64301B-0E64-428D-B4CA-65E22CEB67FE}" type="sibTrans" cxnId="{002644E2-C6C0-4D6C-A213-880FC2159BA6}">
      <dgm:prSet/>
      <dgm:spPr/>
      <dgm:t>
        <a:bodyPr/>
        <a:lstStyle/>
        <a:p>
          <a:endParaRPr lang="en-IN"/>
        </a:p>
      </dgm:t>
    </dgm:pt>
    <dgm:pt modelId="{9CFE2AA6-865D-44A6-9BC3-FC8E79E53214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für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406BF866-31A5-45AD-B019-25FA19A13CC5}" type="parTrans" cxnId="{04E46B93-DFBD-43A0-8412-293E40B4D42B}">
      <dgm:prSet/>
      <dgm:spPr/>
      <dgm:t>
        <a:bodyPr/>
        <a:lstStyle/>
        <a:p>
          <a:endParaRPr lang="en-IN"/>
        </a:p>
      </dgm:t>
    </dgm:pt>
    <dgm:pt modelId="{5CBCE2F8-9C57-419A-B4C4-F3BF534942F4}" type="sibTrans" cxnId="{04E46B93-DFBD-43A0-8412-293E40B4D42B}">
      <dgm:prSet/>
      <dgm:spPr/>
      <dgm:t>
        <a:bodyPr/>
        <a:lstStyle/>
        <a:p>
          <a:endParaRPr lang="en-IN"/>
        </a:p>
      </dgm:t>
    </dgm:pt>
    <dgm:pt modelId="{E40A67FA-42D1-4855-B794-93E75DD88D09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probleme</a:t>
          </a:r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 </a:t>
          </a:r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mit</a:t>
          </a:r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 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E3A03600-14E5-4A37-A420-C99877383B78}" type="parTrans" cxnId="{44A233F8-E476-421F-B8C5-122C1667A325}">
      <dgm:prSet/>
      <dgm:spPr/>
      <dgm:t>
        <a:bodyPr/>
        <a:lstStyle/>
        <a:p>
          <a:endParaRPr lang="en-IN"/>
        </a:p>
      </dgm:t>
    </dgm:pt>
    <dgm:pt modelId="{678A4988-0C05-4D7F-BF32-49F4D4C3A7C1}" type="sibTrans" cxnId="{44A233F8-E476-421F-B8C5-122C1667A325}">
      <dgm:prSet/>
      <dgm:spPr/>
      <dgm:t>
        <a:bodyPr/>
        <a:lstStyle/>
        <a:p>
          <a:endParaRPr lang="en-IN"/>
        </a:p>
      </dgm:t>
    </dgm:pt>
    <dgm:pt modelId="{760FDEE1-38FA-4741-8788-7A7C70968B72}">
      <dgm:prSet phldrT="[Text]" custT="1"/>
      <dgm:spPr/>
      <dgm:t>
        <a:bodyPr/>
        <a:lstStyle/>
        <a:p>
          <a:r>
            <a:rPr lang="en-IN" sz="1050" b="0" i="0">
              <a:solidFill>
                <a:schemeClr val="accent3">
                  <a:lumMod val="50000"/>
                </a:schemeClr>
              </a:solidFill>
            </a:rPr>
            <a:t>die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F6BC8F75-E7E0-4E9D-A682-A8C4C9937D5B}" type="parTrans" cxnId="{6739EE0A-CEA6-49FA-9843-3EFEE500897D}">
      <dgm:prSet/>
      <dgm:spPr/>
      <dgm:t>
        <a:bodyPr/>
        <a:lstStyle/>
        <a:p>
          <a:endParaRPr lang="en-IN"/>
        </a:p>
      </dgm:t>
    </dgm:pt>
    <dgm:pt modelId="{6035F811-6E9F-46E9-A7B4-1E9FD4B4302D}" type="sibTrans" cxnId="{6739EE0A-CEA6-49FA-9843-3EFEE500897D}">
      <dgm:prSet/>
      <dgm:spPr/>
      <dgm:t>
        <a:bodyPr/>
        <a:lstStyle/>
        <a:p>
          <a:endParaRPr lang="en-IN"/>
        </a:p>
      </dgm:t>
    </dgm:pt>
    <dgm:pt modelId="{B567CC6F-3EEC-40E0-874F-D9D9BEFA90AF}">
      <dgm:prSet phldrT="[Text]" custT="1"/>
      <dgm:spPr/>
      <dgm:t>
        <a:bodyPr/>
        <a:lstStyle/>
        <a:p>
          <a:r>
            <a:rPr lang="en-IN" sz="1050" b="0" i="0">
              <a:solidFill>
                <a:schemeClr val="accent3">
                  <a:lumMod val="50000"/>
                </a:schemeClr>
              </a:solidFill>
            </a:rPr>
            <a:t>und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7045B1A8-B4BA-4245-9667-B5FCA916F70F}" type="parTrans" cxnId="{02B4A29F-B581-411C-9DF8-CC834633C4EA}">
      <dgm:prSet/>
      <dgm:spPr/>
      <dgm:t>
        <a:bodyPr/>
        <a:lstStyle/>
        <a:p>
          <a:endParaRPr lang="en-IN"/>
        </a:p>
      </dgm:t>
    </dgm:pt>
    <dgm:pt modelId="{4A88BB29-4B73-4071-A794-C004CBC1EFD1}" type="sibTrans" cxnId="{02B4A29F-B581-411C-9DF8-CC834633C4EA}">
      <dgm:prSet/>
      <dgm:spPr/>
      <dgm:t>
        <a:bodyPr/>
        <a:lstStyle/>
        <a:p>
          <a:endParaRPr lang="en-IN"/>
        </a:p>
      </dgm:t>
    </dgm:pt>
    <dgm:pt modelId="{C87CCB2B-7022-413A-BBEE-6EA3099A0C23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probleme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536EA16D-908D-426A-8F71-A520F21EB0DB}" type="parTrans" cxnId="{A5240F34-668D-4B84-A854-86D8BDC20680}">
      <dgm:prSet/>
      <dgm:spPr/>
      <dgm:t>
        <a:bodyPr/>
        <a:lstStyle/>
        <a:p>
          <a:endParaRPr lang="en-IN"/>
        </a:p>
      </dgm:t>
    </dgm:pt>
    <dgm:pt modelId="{AE5FB73C-A173-4F70-8B6E-B5BC6BC2494C}" type="sibTrans" cxnId="{A5240F34-668D-4B84-A854-86D8BDC20680}">
      <dgm:prSet/>
      <dgm:spPr/>
      <dgm:t>
        <a:bodyPr/>
        <a:lstStyle/>
        <a:p>
          <a:endParaRPr lang="en-IN"/>
        </a:p>
      </dgm:t>
    </dgm:pt>
    <dgm:pt modelId="{FF1703E5-9D11-4790-9DDE-7E60565384E0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mit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04EB4230-BF18-4A57-8A48-A32D58990F03}" type="parTrans" cxnId="{1DDA1E94-F066-452B-952F-F75B37774E3F}">
      <dgm:prSet/>
      <dgm:spPr/>
      <dgm:t>
        <a:bodyPr/>
        <a:lstStyle/>
        <a:p>
          <a:endParaRPr lang="en-IN"/>
        </a:p>
      </dgm:t>
    </dgm:pt>
    <dgm:pt modelId="{A3DEA63F-9285-4548-8640-58FA7F10A719}" type="sibTrans" cxnId="{1DDA1E94-F066-452B-952F-F75B37774E3F}">
      <dgm:prSet/>
      <dgm:spPr/>
      <dgm:t>
        <a:bodyPr/>
        <a:lstStyle/>
        <a:p>
          <a:endParaRPr lang="en-IN"/>
        </a:p>
      </dgm:t>
    </dgm:pt>
    <dgm:pt modelId="{835C0F07-ADEB-4191-81A2-12770BF8A55B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nicht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C7011B22-FC4D-4804-B366-5BC7BFD24388}" type="parTrans" cxnId="{06EEDF21-B7D6-49B5-8980-D008903968D5}">
      <dgm:prSet/>
      <dgm:spPr/>
      <dgm:t>
        <a:bodyPr/>
        <a:lstStyle/>
        <a:p>
          <a:endParaRPr lang="en-IN"/>
        </a:p>
      </dgm:t>
    </dgm:pt>
    <dgm:pt modelId="{C051E542-BD51-42CF-BE7A-F128744907C0}" type="sibTrans" cxnId="{06EEDF21-B7D6-49B5-8980-D008903968D5}">
      <dgm:prSet/>
      <dgm:spPr/>
      <dgm:t>
        <a:bodyPr/>
        <a:lstStyle/>
        <a:p>
          <a:endParaRPr lang="en-IN"/>
        </a:p>
      </dgm:t>
    </dgm:pt>
    <dgm:pt modelId="{3A699676-C71F-4AE1-8995-2744FE0A4667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erp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847DC505-C206-42EF-9384-0619EC0D261A}" type="parTrans" cxnId="{26DF7D7E-473B-4E0B-AB0D-BA8DD9012674}">
      <dgm:prSet/>
      <dgm:spPr/>
      <dgm:t>
        <a:bodyPr/>
        <a:lstStyle/>
        <a:p>
          <a:endParaRPr lang="en-IN"/>
        </a:p>
      </dgm:t>
    </dgm:pt>
    <dgm:pt modelId="{B844CCD1-5060-4DD4-A4CC-3EBF7142E296}" type="sibTrans" cxnId="{26DF7D7E-473B-4E0B-AB0D-BA8DD9012674}">
      <dgm:prSet/>
      <dgm:spPr/>
      <dgm:t>
        <a:bodyPr/>
        <a:lstStyle/>
        <a:p>
          <a:endParaRPr lang="en-IN"/>
        </a:p>
      </dgm:t>
    </dgm:pt>
    <dgm:pt modelId="{5B499C91-10F4-4C18-B3D6-FFFA20542982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erp</a:t>
          </a:r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 account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6DF73B27-ECE3-47E2-B92A-CCD851F91ED8}" type="parTrans" cxnId="{E4CE2C29-A13A-4B1C-ACD0-A7804FF5E9FF}">
      <dgm:prSet/>
      <dgm:spPr/>
      <dgm:t>
        <a:bodyPr/>
        <a:lstStyle/>
        <a:p>
          <a:endParaRPr lang="en-IN"/>
        </a:p>
      </dgm:t>
    </dgm:pt>
    <dgm:pt modelId="{69876F03-64CD-4D21-8495-25377061AEC7}" type="sibTrans" cxnId="{E4CE2C29-A13A-4B1C-ACD0-A7804FF5E9FF}">
      <dgm:prSet/>
      <dgm:spPr/>
      <dgm:t>
        <a:bodyPr/>
        <a:lstStyle/>
        <a:p>
          <a:endParaRPr lang="en-IN"/>
        </a:p>
      </dgm:t>
    </dgm:pt>
    <dgm:pt modelId="{A053735C-C78B-445D-95F5-733D7B005769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unlock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B9A65017-E9F4-4686-9BE8-229D083E0369}" type="parTrans" cxnId="{6D48660A-5544-4AE1-A9CB-CA750A91018D}">
      <dgm:prSet/>
      <dgm:spPr/>
      <dgm:t>
        <a:bodyPr/>
        <a:lstStyle/>
        <a:p>
          <a:endParaRPr lang="en-IN"/>
        </a:p>
      </dgm:t>
    </dgm:pt>
    <dgm:pt modelId="{F81A483D-DB47-4BAF-A918-90F8D4BA21B4}" type="sibTrans" cxnId="{6D48660A-5544-4AE1-A9CB-CA750A91018D}">
      <dgm:prSet/>
      <dgm:spPr/>
      <dgm:t>
        <a:bodyPr/>
        <a:lstStyle/>
        <a:p>
          <a:endParaRPr lang="en-IN"/>
        </a:p>
      </dgm:t>
    </dgm:pt>
    <dgm:pt modelId="{F42BBA48-9D3E-4052-AAE5-FF9CB5528C01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window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2EBDB708-D131-4714-B550-0F93AD93D436}" type="parTrans" cxnId="{ECE941FA-E640-43AE-BA3D-BB7394E5F9B4}">
      <dgm:prSet/>
      <dgm:spPr/>
      <dgm:t>
        <a:bodyPr/>
        <a:lstStyle/>
        <a:p>
          <a:endParaRPr lang="en-IN"/>
        </a:p>
      </dgm:t>
    </dgm:pt>
    <dgm:pt modelId="{8AB22B14-BCEC-49EB-80A2-ADB460970410}" type="sibTrans" cxnId="{ECE941FA-E640-43AE-BA3D-BB7394E5F9B4}">
      <dgm:prSet/>
      <dgm:spPr/>
      <dgm:t>
        <a:bodyPr/>
        <a:lstStyle/>
        <a:p>
          <a:endParaRPr lang="en-IN"/>
        </a:p>
      </dgm:t>
    </dgm:pt>
    <dgm:pt modelId="{DCCA9CB6-6BA4-42AB-9F92-F3EACBA54BEF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Password reset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AD1A86B7-91E3-4336-9938-95548E9D8D9A}" type="parTrans" cxnId="{CA4168EC-50CC-4FBD-B679-EE65FE207697}">
      <dgm:prSet/>
      <dgm:spPr/>
      <dgm:t>
        <a:bodyPr/>
        <a:lstStyle/>
        <a:p>
          <a:endParaRPr lang="en-IN"/>
        </a:p>
      </dgm:t>
    </dgm:pt>
    <dgm:pt modelId="{72D53C85-6580-4C21-B3C5-FFDD0D36CEF2}" type="sibTrans" cxnId="{CA4168EC-50CC-4FBD-B679-EE65FE207697}">
      <dgm:prSet/>
      <dgm:spPr/>
      <dgm:t>
        <a:bodyPr/>
        <a:lstStyle/>
        <a:p>
          <a:endParaRPr lang="en-IN"/>
        </a:p>
      </dgm:t>
    </dgm:pt>
    <dgm:pt modelId="{A238D53F-72DB-4D4B-AFF0-273157318FCA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locked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D57FB56F-4403-4992-BDAE-E3CAB30486C6}" type="parTrans" cxnId="{C2228484-D215-4715-BCBE-5A8CD37BF307}">
      <dgm:prSet/>
      <dgm:spPr/>
      <dgm:t>
        <a:bodyPr/>
        <a:lstStyle/>
        <a:p>
          <a:endParaRPr lang="en-IN"/>
        </a:p>
      </dgm:t>
    </dgm:pt>
    <dgm:pt modelId="{5F2BFD21-C662-40F2-A418-FFBCD980CD65}" type="sibTrans" cxnId="{C2228484-D215-4715-BCBE-5A8CD37BF307}">
      <dgm:prSet/>
      <dgm:spPr/>
      <dgm:t>
        <a:bodyPr/>
        <a:lstStyle/>
        <a:p>
          <a:endParaRPr lang="en-IN"/>
        </a:p>
      </dgm:t>
    </dgm:pt>
    <dgm:pt modelId="{25183249-52D3-4F52-8B8D-D383550D8F33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account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8042A67B-FEC9-40C9-9CAB-D382A334D6A3}" type="parTrans" cxnId="{2D0EAB14-6AC2-4262-9A97-78378A0ACFDE}">
      <dgm:prSet/>
      <dgm:spPr/>
      <dgm:t>
        <a:bodyPr/>
        <a:lstStyle/>
        <a:p>
          <a:endParaRPr lang="en-IN"/>
        </a:p>
      </dgm:t>
    </dgm:pt>
    <dgm:pt modelId="{BD62AEAE-49C7-46DE-895E-C0A2F1563B88}" type="sibTrans" cxnId="{2D0EAB14-6AC2-4262-9A97-78378A0ACFDE}">
      <dgm:prSet/>
      <dgm:spPr/>
      <dgm:t>
        <a:bodyPr/>
        <a:lstStyle/>
        <a:p>
          <a:endParaRPr lang="en-IN"/>
        </a:p>
      </dgm:t>
    </dgm:pt>
    <dgm:pt modelId="{5AD3BD86-1A4A-49B5-9D7F-1005B0FCAFAD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reset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630711A8-ADE9-4F8C-AAA7-2ABEF8F0DD6B}" type="parTrans" cxnId="{5008CB8B-502B-47B9-9AD5-46A0460EDBAB}">
      <dgm:prSet/>
      <dgm:spPr/>
      <dgm:t>
        <a:bodyPr/>
        <a:lstStyle/>
        <a:p>
          <a:endParaRPr lang="en-IN"/>
        </a:p>
      </dgm:t>
    </dgm:pt>
    <dgm:pt modelId="{5773A473-4DC0-406D-A36C-F6077A1E83EB}" type="sibTrans" cxnId="{5008CB8B-502B-47B9-9AD5-46A0460EDBAB}">
      <dgm:prSet/>
      <dgm:spPr/>
      <dgm:t>
        <a:bodyPr/>
        <a:lstStyle/>
        <a:p>
          <a:endParaRPr lang="en-IN"/>
        </a:p>
      </dgm:t>
    </dgm:pt>
    <dgm:pt modelId="{82C4CC5E-F9EF-48FF-A4EE-5E732CE7166E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password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5526560A-7261-4B44-A64B-E96E043A89F7}" type="parTrans" cxnId="{14687BB9-8863-41B7-9EF7-77D59BBD2CC3}">
      <dgm:prSet/>
      <dgm:spPr/>
      <dgm:t>
        <a:bodyPr/>
        <a:lstStyle/>
        <a:p>
          <a:endParaRPr lang="en-IN"/>
        </a:p>
      </dgm:t>
    </dgm:pt>
    <dgm:pt modelId="{13136E6C-F597-4177-8649-48F20448466D}" type="sibTrans" cxnId="{14687BB9-8863-41B7-9EF7-77D59BBD2CC3}">
      <dgm:prSet/>
      <dgm:spPr/>
      <dgm:t>
        <a:bodyPr/>
        <a:lstStyle/>
        <a:p>
          <a:endParaRPr lang="en-IN"/>
        </a:p>
      </dgm:t>
    </dgm:pt>
    <dgm:pt modelId="{0B3058D3-7C56-44E7-98B8-7248513BB9DC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locked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D9C8E18B-4CFC-4CA0-BBF4-F512F37DCE59}" type="parTrans" cxnId="{7314F2F2-009F-4318-9F00-99D253346B06}">
      <dgm:prSet/>
      <dgm:spPr/>
      <dgm:t>
        <a:bodyPr/>
        <a:lstStyle/>
        <a:p>
          <a:endParaRPr lang="en-IN"/>
        </a:p>
      </dgm:t>
    </dgm:pt>
    <dgm:pt modelId="{87DAF9EF-99EF-499E-8D94-10387976FDA0}" type="sibTrans" cxnId="{7314F2F2-009F-4318-9F00-99D253346B06}">
      <dgm:prSet/>
      <dgm:spPr/>
      <dgm:t>
        <a:bodyPr/>
        <a:lstStyle/>
        <a:p>
          <a:endParaRPr lang="en-IN"/>
        </a:p>
      </dgm:t>
    </dgm:pt>
    <dgm:pt modelId="{6C9A68C3-A21E-4859-973D-924D680CD8FE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account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0C9F08C1-DCEB-421B-AB48-14D28938E19F}" type="parTrans" cxnId="{77FDAD51-21CB-46DA-8493-A6044A290016}">
      <dgm:prSet/>
      <dgm:spPr/>
      <dgm:t>
        <a:bodyPr/>
        <a:lstStyle/>
        <a:p>
          <a:endParaRPr lang="en-IN"/>
        </a:p>
      </dgm:t>
    </dgm:pt>
    <dgm:pt modelId="{65DF7251-02C6-4DD8-B4B7-91AD6C2496A1}" type="sibTrans" cxnId="{77FDAD51-21CB-46DA-8493-A6044A290016}">
      <dgm:prSet/>
      <dgm:spPr/>
      <dgm:t>
        <a:bodyPr/>
        <a:lstStyle/>
        <a:p>
          <a:endParaRPr lang="en-IN"/>
        </a:p>
      </dgm:t>
    </dgm:pt>
    <dgm:pt modelId="{D84CDE5F-A18E-4D05-8950-DC5490A8A95A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user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A8231B2D-BF04-4531-B335-E9F78DBAD736}" type="parTrans" cxnId="{393C41FB-C08E-4845-90E5-C411FF2EFA8A}">
      <dgm:prSet/>
      <dgm:spPr/>
      <dgm:t>
        <a:bodyPr/>
        <a:lstStyle/>
        <a:p>
          <a:endParaRPr lang="en-IN"/>
        </a:p>
      </dgm:t>
    </dgm:pt>
    <dgm:pt modelId="{98BF1D47-6AC7-4E0A-A9D5-F46FDAB110F7}" type="sibTrans" cxnId="{393C41FB-C08E-4845-90E5-C411FF2EFA8A}">
      <dgm:prSet/>
      <dgm:spPr/>
      <dgm:t>
        <a:bodyPr/>
        <a:lstStyle/>
        <a:p>
          <a:endParaRPr lang="en-IN"/>
        </a:p>
      </dgm:t>
    </dgm:pt>
    <dgm:pt modelId="{4A809713-7A4F-4292-B61C-3A485077A966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able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1D3ABBCA-8F7C-4714-A369-BD08E896FC9D}" type="sibTrans" cxnId="{C70F2039-8C36-4D59-BB63-AEE3AA474DBD}">
      <dgm:prSet/>
      <dgm:spPr/>
      <dgm:t>
        <a:bodyPr/>
        <a:lstStyle/>
        <a:p>
          <a:endParaRPr lang="en-IN"/>
        </a:p>
      </dgm:t>
    </dgm:pt>
    <dgm:pt modelId="{4FCD007D-AC63-417C-9709-2BA54C67FD56}" type="parTrans" cxnId="{C70F2039-8C36-4D59-BB63-AEE3AA474DBD}">
      <dgm:prSet/>
      <dgm:spPr/>
      <dgm:t>
        <a:bodyPr/>
        <a:lstStyle/>
        <a:p>
          <a:endParaRPr lang="en-IN"/>
        </a:p>
      </dgm:t>
    </dgm:pt>
    <dgm:pt modelId="{2F42DC8D-43FB-4743-BDF3-C2A1E1972335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connection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46748D09-AA6C-49D4-AFF5-90A3F9325807}" type="parTrans" cxnId="{B91F484C-C75F-4D2F-A9E6-73BE7BAF595D}">
      <dgm:prSet/>
      <dgm:spPr/>
      <dgm:t>
        <a:bodyPr/>
        <a:lstStyle/>
        <a:p>
          <a:endParaRPr lang="en-IN"/>
        </a:p>
      </dgm:t>
    </dgm:pt>
    <dgm:pt modelId="{7FD3D0E6-88A7-4451-A54E-102B2A499B67}" type="sibTrans" cxnId="{B91F484C-C75F-4D2F-A9E6-73BE7BAF595D}">
      <dgm:prSet/>
      <dgm:spPr/>
      <dgm:t>
        <a:bodyPr/>
        <a:lstStyle/>
        <a:p>
          <a:endParaRPr lang="en-IN"/>
        </a:p>
      </dgm:t>
    </dgm:pt>
    <dgm:pt modelId="{525EFA98-3C37-4CC6-A614-10E6C366A1FB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unable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2209EC99-8344-4CFD-8AA8-80486C1BC9DC}" type="parTrans" cxnId="{6292F0A0-5EC0-439C-990B-B1576D4C0699}">
      <dgm:prSet/>
      <dgm:spPr/>
      <dgm:t>
        <a:bodyPr/>
        <a:lstStyle/>
        <a:p>
          <a:endParaRPr lang="en-IN"/>
        </a:p>
      </dgm:t>
    </dgm:pt>
    <dgm:pt modelId="{E328625B-1E95-43F1-8B55-EEB24DF2B875}" type="sibTrans" cxnId="{6292F0A0-5EC0-439C-990B-B1576D4C0699}">
      <dgm:prSet/>
      <dgm:spPr/>
      <dgm:t>
        <a:bodyPr/>
        <a:lstStyle/>
        <a:p>
          <a:endParaRPr lang="en-IN"/>
        </a:p>
      </dgm:t>
    </dgm:pt>
    <dgm:pt modelId="{09E3D37B-DE1C-4208-9925-B313A54EA5ED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system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F8395BB6-9C67-46BD-9639-27FB6BA93030}" type="parTrans" cxnId="{8E4821E5-F3C5-49E2-9BB7-DF9718810063}">
      <dgm:prSet/>
      <dgm:spPr/>
      <dgm:t>
        <a:bodyPr/>
        <a:lstStyle/>
        <a:p>
          <a:endParaRPr lang="en-IN"/>
        </a:p>
      </dgm:t>
    </dgm:pt>
    <dgm:pt modelId="{5840F974-75DF-4EB1-8B8F-F0E11DB9412E}" type="sibTrans" cxnId="{8E4821E5-F3C5-49E2-9BB7-DF9718810063}">
      <dgm:prSet/>
      <dgm:spPr/>
      <dgm:t>
        <a:bodyPr/>
        <a:lstStyle/>
        <a:p>
          <a:endParaRPr lang="en-IN"/>
        </a:p>
      </dgm:t>
    </dgm:pt>
    <dgm:pt modelId="{9DC5345A-3B75-4ECB-9E86-C2A98010FEAC}">
      <dgm:prSet phldrT="[Text]" custT="1"/>
      <dgm:spPr/>
      <dgm:t>
        <a:bodyPr/>
        <a:lstStyle/>
        <a:p>
          <a:r>
            <a:rPr lang="en-IN" sz="1050" b="0" i="0">
              <a:solidFill>
                <a:schemeClr val="accent3">
                  <a:lumMod val="50000"/>
                </a:schemeClr>
              </a:solidFill>
            </a:rPr>
            <a:t>need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2A14458B-32B6-4B97-BB86-08DBEF17034F}" type="parTrans" cxnId="{F9CB5A42-4D74-42C7-8A24-FB4EB724E490}">
      <dgm:prSet/>
      <dgm:spPr/>
      <dgm:t>
        <a:bodyPr/>
        <a:lstStyle/>
        <a:p>
          <a:endParaRPr lang="en-IN"/>
        </a:p>
      </dgm:t>
    </dgm:pt>
    <dgm:pt modelId="{B4AF8518-E33C-454A-A180-3152939AD200}" type="sibTrans" cxnId="{F9CB5A42-4D74-42C7-8A24-FB4EB724E490}">
      <dgm:prSet/>
      <dgm:spPr/>
      <dgm:t>
        <a:bodyPr/>
        <a:lstStyle/>
        <a:p>
          <a:endParaRPr lang="en-IN"/>
        </a:p>
      </dgm:t>
    </dgm:pt>
    <dgm:pt modelId="{224889F0-7FA2-48D5-AD72-3E311A63DA27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company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AC4DDCE8-DF11-47CC-B468-075CBAEDAEF7}" type="parTrans" cxnId="{43C6A53F-2B8A-45BE-BE0F-DC046B7C29FB}">
      <dgm:prSet/>
      <dgm:spPr/>
      <dgm:t>
        <a:bodyPr/>
        <a:lstStyle/>
        <a:p>
          <a:endParaRPr lang="en-IN"/>
        </a:p>
      </dgm:t>
    </dgm:pt>
    <dgm:pt modelId="{4B905829-553E-4BC5-9931-2E64EF89D4C4}" type="sibTrans" cxnId="{43C6A53F-2B8A-45BE-BE0F-DC046B7C29FB}">
      <dgm:prSet/>
      <dgm:spPr/>
      <dgm:t>
        <a:bodyPr/>
        <a:lstStyle/>
        <a:p>
          <a:endParaRPr lang="en-IN"/>
        </a:p>
      </dgm:t>
    </dgm:pt>
    <dgm:pt modelId="{1C77415A-84A1-49BB-859C-A624B38F0AF3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id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20236C4C-BCA8-4E74-9822-B99547BBE66E}" type="parTrans" cxnId="{1ED79F48-37FC-4883-BF68-0090C71228A5}">
      <dgm:prSet/>
      <dgm:spPr/>
      <dgm:t>
        <a:bodyPr/>
        <a:lstStyle/>
        <a:p>
          <a:endParaRPr lang="en-IN"/>
        </a:p>
      </dgm:t>
    </dgm:pt>
    <dgm:pt modelId="{74347E6B-EE3E-4D24-9804-07434A90470A}" type="sibTrans" cxnId="{1ED79F48-37FC-4883-BF68-0090C71228A5}">
      <dgm:prSet/>
      <dgm:spPr/>
      <dgm:t>
        <a:bodyPr/>
        <a:lstStyle/>
        <a:p>
          <a:endParaRPr lang="en-IN"/>
        </a:p>
      </dgm:t>
    </dgm:pt>
    <dgm:pt modelId="{6D28800E-8BBB-47AC-92A0-A2CD52ACC1B9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login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3CEA528B-9875-45E0-BE1B-0AE0FC75CF47}" type="parTrans" cxnId="{62B18816-67B3-4D0B-9CCB-4C6946489539}">
      <dgm:prSet/>
      <dgm:spPr/>
      <dgm:t>
        <a:bodyPr/>
        <a:lstStyle/>
        <a:p>
          <a:endParaRPr lang="en-IN"/>
        </a:p>
      </dgm:t>
    </dgm:pt>
    <dgm:pt modelId="{F6A7EBE6-2AB0-4449-8F73-088C333F74D4}" type="sibTrans" cxnId="{62B18816-67B3-4D0B-9CCB-4C6946489539}">
      <dgm:prSet/>
      <dgm:spPr/>
      <dgm:t>
        <a:bodyPr/>
        <a:lstStyle/>
        <a:p>
          <a:endParaRPr lang="en-IN"/>
        </a:p>
      </dgm:t>
    </dgm:pt>
    <dgm:pt modelId="{7F917782-AE15-4067-849A-70782840834C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access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B54D0D70-ED57-47D3-BE2C-A9D5130EA932}" type="parTrans" cxnId="{E9C7B4DC-95AF-48AA-BB82-F47D76E966A0}">
      <dgm:prSet/>
      <dgm:spPr/>
      <dgm:t>
        <a:bodyPr/>
        <a:lstStyle/>
        <a:p>
          <a:endParaRPr lang="en-IN"/>
        </a:p>
      </dgm:t>
    </dgm:pt>
    <dgm:pt modelId="{1955CC39-4B45-4FDC-A1F0-23FCA6E5FC22}" type="sibTrans" cxnId="{E9C7B4DC-95AF-48AA-BB82-F47D76E966A0}">
      <dgm:prSet/>
      <dgm:spPr/>
      <dgm:t>
        <a:bodyPr/>
        <a:lstStyle/>
        <a:p>
          <a:endParaRPr lang="en-IN"/>
        </a:p>
      </dgm:t>
    </dgm:pt>
    <dgm:pt modelId="{0CAEC6E2-DC56-4D0D-8BCE-461E23D88EF8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unable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FC9CB390-8D41-4F23-980E-4B0D932F99FB}" type="parTrans" cxnId="{4E2FE9CF-38B8-4F91-87B0-7EFEB314D33E}">
      <dgm:prSet/>
      <dgm:spPr/>
      <dgm:t>
        <a:bodyPr/>
        <a:lstStyle/>
        <a:p>
          <a:endParaRPr lang="en-IN"/>
        </a:p>
      </dgm:t>
    </dgm:pt>
    <dgm:pt modelId="{52CD61D0-871D-4D75-8FE9-6E900E463679}" type="sibTrans" cxnId="{4E2FE9CF-38B8-4F91-87B0-7EFEB314D33E}">
      <dgm:prSet/>
      <dgm:spPr/>
      <dgm:t>
        <a:bodyPr/>
        <a:lstStyle/>
        <a:p>
          <a:endParaRPr lang="en-IN"/>
        </a:p>
      </dgm:t>
    </dgm:pt>
    <dgm:pt modelId="{6DBFA31F-42F1-4DDF-BA27-679A18F2DBD7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telephonysoftware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D1FF6FDD-EBE8-4600-BAD7-52BC31EEF9FF}" type="parTrans" cxnId="{F6F5B5A5-29E9-4FE2-97B2-BDF52821AD69}">
      <dgm:prSet/>
      <dgm:spPr/>
      <dgm:t>
        <a:bodyPr/>
        <a:lstStyle/>
        <a:p>
          <a:endParaRPr lang="en-IN"/>
        </a:p>
      </dgm:t>
    </dgm:pt>
    <dgm:pt modelId="{234E3705-967F-46B7-BCC4-0ECB3A602514}" type="sibTrans" cxnId="{F6F5B5A5-29E9-4FE2-97B2-BDF52821AD69}">
      <dgm:prSet/>
      <dgm:spPr/>
      <dgm:t>
        <a:bodyPr/>
        <a:lstStyle/>
        <a:p>
          <a:endParaRPr lang="en-IN"/>
        </a:p>
      </dgm:t>
    </dgm:pt>
    <dgm:pt modelId="{60996FFC-AD18-4E99-AE47-2FE24C882663}">
      <dgm:prSet phldrT="[Text]" custT="1"/>
      <dgm:spPr/>
      <dgm:t>
        <a:bodyPr/>
        <a:lstStyle/>
        <a:p>
          <a:r>
            <a:rPr lang="en-IN" sz="1050" b="0" i="0">
              <a:solidFill>
                <a:schemeClr val="accent3">
                  <a:lumMod val="50000"/>
                </a:schemeClr>
              </a:solidFill>
            </a:rPr>
            <a:t>connect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51CFAE7C-A6F1-49C8-806A-09A019734559}" type="parTrans" cxnId="{1BEDB24C-82C0-414A-B577-B124F948A47A}">
      <dgm:prSet/>
      <dgm:spPr/>
      <dgm:t>
        <a:bodyPr/>
        <a:lstStyle/>
        <a:p>
          <a:endParaRPr lang="en-IN"/>
        </a:p>
      </dgm:t>
    </dgm:pt>
    <dgm:pt modelId="{0060C3C6-410B-4D29-ADFA-AEC9D7FEF3D6}" type="sibTrans" cxnId="{1BEDB24C-82C0-414A-B577-B124F948A47A}">
      <dgm:prSet/>
      <dgm:spPr/>
      <dgm:t>
        <a:bodyPr/>
        <a:lstStyle/>
        <a:p>
          <a:endParaRPr lang="en-IN"/>
        </a:p>
      </dgm:t>
    </dgm:pt>
    <dgm:pt modelId="{17C9C2CD-4B68-40C5-9F6C-D779CE2564A5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unable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A60E1CDB-5DC7-46AB-B23A-D1CD023E8245}" type="parTrans" cxnId="{01C721ED-DCD8-4E1A-96CF-A698555D558F}">
      <dgm:prSet/>
      <dgm:spPr/>
      <dgm:t>
        <a:bodyPr/>
        <a:lstStyle/>
        <a:p>
          <a:endParaRPr lang="en-IN"/>
        </a:p>
      </dgm:t>
    </dgm:pt>
    <dgm:pt modelId="{3EA664B8-4F7B-4214-997D-96DBA0C571F1}" type="sibTrans" cxnId="{01C721ED-DCD8-4E1A-96CF-A698555D558F}">
      <dgm:prSet/>
      <dgm:spPr/>
      <dgm:t>
        <a:bodyPr/>
        <a:lstStyle/>
        <a:p>
          <a:endParaRPr lang="en-IN"/>
        </a:p>
      </dgm:t>
    </dgm:pt>
    <dgm:pt modelId="{08DD0ECD-7CC9-4A85-8B31-27519F5ECB97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collaborationplatform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440DF57E-C082-4ACB-B74E-5C102A7E841A}" type="parTrans" cxnId="{C87349DE-79E0-469A-8C99-5E1D3CF925E7}">
      <dgm:prSet/>
      <dgm:spPr/>
      <dgm:t>
        <a:bodyPr/>
        <a:lstStyle/>
        <a:p>
          <a:endParaRPr lang="en-IN"/>
        </a:p>
      </dgm:t>
    </dgm:pt>
    <dgm:pt modelId="{FD33EA05-1213-4C8E-BC25-ACEEA3DB5B0D}" type="sibTrans" cxnId="{C87349DE-79E0-469A-8C99-5E1D3CF925E7}">
      <dgm:prSet/>
      <dgm:spPr/>
      <dgm:t>
        <a:bodyPr/>
        <a:lstStyle/>
        <a:p>
          <a:endParaRPr lang="en-IN"/>
        </a:p>
      </dgm:t>
    </dgm:pt>
    <dgm:pt modelId="{5CA3009E-49D4-4FB9-A6F3-4394CA1043D4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open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4813CE2C-B4D0-444E-864F-72F501D6DE1D}" type="parTrans" cxnId="{F6803B8B-E90C-4883-99CF-186002207D48}">
      <dgm:prSet/>
      <dgm:spPr/>
      <dgm:t>
        <a:bodyPr/>
        <a:lstStyle/>
        <a:p>
          <a:endParaRPr lang="en-IN"/>
        </a:p>
      </dgm:t>
    </dgm:pt>
    <dgm:pt modelId="{BE864C2F-C789-4E1D-A8CB-302BA9219AC6}" type="sibTrans" cxnId="{F6803B8B-E90C-4883-99CF-186002207D48}">
      <dgm:prSet/>
      <dgm:spPr/>
      <dgm:t>
        <a:bodyPr/>
        <a:lstStyle/>
        <a:p>
          <a:endParaRPr lang="en-IN"/>
        </a:p>
      </dgm:t>
    </dgm:pt>
    <dgm:pt modelId="{D3CA4798-8952-447B-B6A0-4320296FF9D7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file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0491BCBD-30FD-42C9-AADC-52430B2B21D4}" type="parTrans" cxnId="{3B8FEF5B-D19E-4E84-999C-B12D15949276}">
      <dgm:prSet/>
      <dgm:spPr/>
      <dgm:t>
        <a:bodyPr/>
        <a:lstStyle/>
        <a:p>
          <a:endParaRPr lang="en-IN"/>
        </a:p>
      </dgm:t>
    </dgm:pt>
    <dgm:pt modelId="{5674CE13-A2B3-4C7A-B41D-DC2DECB14988}" type="sibTrans" cxnId="{3B8FEF5B-D19E-4E84-999C-B12D15949276}">
      <dgm:prSet/>
      <dgm:spPr/>
      <dgm:t>
        <a:bodyPr/>
        <a:lstStyle/>
        <a:p>
          <a:endParaRPr lang="en-IN"/>
        </a:p>
      </dgm:t>
    </dgm:pt>
    <dgm:pt modelId="{EFAB2A69-5875-46AA-88C1-867F9AEB5C2E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connect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6C8DD099-9D8A-4290-98AE-1C3A19A6A182}" type="parTrans" cxnId="{4B1BFE98-0300-4792-BCA7-A0BC94F2B143}">
      <dgm:prSet/>
      <dgm:spPr/>
      <dgm:t>
        <a:bodyPr/>
        <a:lstStyle/>
        <a:p>
          <a:endParaRPr lang="en-IN"/>
        </a:p>
      </dgm:t>
    </dgm:pt>
    <dgm:pt modelId="{6696B142-CC8D-48FA-A3D7-8AF296400FEB}" type="sibTrans" cxnId="{4B1BFE98-0300-4792-BCA7-A0BC94F2B143}">
      <dgm:prSet/>
      <dgm:spPr/>
      <dgm:t>
        <a:bodyPr/>
        <a:lstStyle/>
        <a:p>
          <a:endParaRPr lang="en-IN"/>
        </a:p>
      </dgm:t>
    </dgm:pt>
    <dgm:pt modelId="{100EBD97-532B-436E-90B3-88B7883EEBC1}">
      <dgm:prSet phldrT="[Text]" custT="1"/>
      <dgm:spPr/>
      <dgm:t>
        <a:bodyPr/>
        <a:lstStyle/>
        <a:p>
          <a:r>
            <a:rPr lang="en-IN" sz="1050" b="0" i="0">
              <a:solidFill>
                <a:schemeClr val="accent3">
                  <a:lumMod val="50000"/>
                </a:schemeClr>
              </a:solidFill>
            </a:rPr>
            <a:t>call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E752B464-489D-4203-BE39-805EB4F1F15F}" type="parTrans" cxnId="{77E861B9-4B14-4D7E-AAEF-C9CAAD8F4353}">
      <dgm:prSet/>
      <dgm:spPr/>
      <dgm:t>
        <a:bodyPr/>
        <a:lstStyle/>
        <a:p>
          <a:endParaRPr lang="en-IN"/>
        </a:p>
      </dgm:t>
    </dgm:pt>
    <dgm:pt modelId="{EE3DED04-4591-4E6C-8842-F0FD0C956F7F}" type="sibTrans" cxnId="{77E861B9-4B14-4D7E-AAEF-C9CAAD8F4353}">
      <dgm:prSet/>
      <dgm:spPr/>
      <dgm:t>
        <a:bodyPr/>
        <a:lstStyle/>
        <a:p>
          <a:endParaRPr lang="en-IN"/>
        </a:p>
      </dgm:t>
    </dgm:pt>
    <dgm:pt modelId="{FAE185D2-C851-4F1E-933F-F02513D0F75A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vpn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5063237A-DB7F-4565-985F-417B02196A8E}" type="parTrans" cxnId="{86A3FC02-D6A0-422C-A70C-4C04C4D65B6B}">
      <dgm:prSet/>
      <dgm:spPr/>
      <dgm:t>
        <a:bodyPr/>
        <a:lstStyle/>
        <a:p>
          <a:endParaRPr lang="en-IN"/>
        </a:p>
      </dgm:t>
    </dgm:pt>
    <dgm:pt modelId="{85CC6D5C-F813-4E79-8C1C-96287617D8AF}" type="sibTrans" cxnId="{86A3FC02-D6A0-422C-A70C-4C04C4D65B6B}">
      <dgm:prSet/>
      <dgm:spPr/>
      <dgm:t>
        <a:bodyPr/>
        <a:lstStyle/>
        <a:p>
          <a:endParaRPr lang="en-IN"/>
        </a:p>
      </dgm:t>
    </dgm:pt>
    <dgm:pt modelId="{BBAB6DF1-09B4-4037-8710-E6327597A09D}">
      <dgm:prSet phldrT="[Text]" custT="1"/>
      <dgm:spPr/>
      <dgm:t>
        <a:bodyPr/>
        <a:lstStyle/>
        <a:p>
          <a:r>
            <a:rPr lang="en-IN" sz="1050" b="0" i="0">
              <a:solidFill>
                <a:schemeClr val="accent3">
                  <a:lumMod val="50000"/>
                </a:schemeClr>
              </a:solidFill>
            </a:rPr>
            <a:t>skype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487121CC-2B32-4432-B38D-B1CE3A338B0C}" type="parTrans" cxnId="{B5CCBC52-F7C3-470A-9970-53EC56762F41}">
      <dgm:prSet/>
      <dgm:spPr/>
      <dgm:t>
        <a:bodyPr/>
        <a:lstStyle/>
        <a:p>
          <a:endParaRPr lang="en-IN"/>
        </a:p>
      </dgm:t>
    </dgm:pt>
    <dgm:pt modelId="{0F1BFCD3-8E57-40DB-9061-0608AD80FE23}" type="sibTrans" cxnId="{B5CCBC52-F7C3-470A-9970-53EC56762F41}">
      <dgm:prSet/>
      <dgm:spPr/>
      <dgm:t>
        <a:bodyPr/>
        <a:lstStyle/>
        <a:p>
          <a:endParaRPr lang="en-IN"/>
        </a:p>
      </dgm:t>
    </dgm:pt>
    <dgm:pt modelId="{8F50BF8E-12BA-41E5-8261-2831EF3B7E08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ticket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34D06AEF-2E8B-4F46-99C1-11A449709DA1}" type="parTrans" cxnId="{0152E2EB-E6FD-42F9-B11F-B627C23328D6}">
      <dgm:prSet/>
      <dgm:spPr/>
      <dgm:t>
        <a:bodyPr/>
        <a:lstStyle/>
        <a:p>
          <a:endParaRPr lang="en-IN"/>
        </a:p>
      </dgm:t>
    </dgm:pt>
    <dgm:pt modelId="{AF1C46F4-0F16-4377-886E-5052847244B8}" type="sibTrans" cxnId="{0152E2EB-E6FD-42F9-B11F-B627C23328D6}">
      <dgm:prSet/>
      <dgm:spPr/>
      <dgm:t>
        <a:bodyPr/>
        <a:lstStyle/>
        <a:p>
          <a:endParaRPr lang="en-IN"/>
        </a:p>
      </dgm:t>
    </dgm:pt>
    <dgm:pt modelId="{71F2324A-76B3-45B8-AD22-B04A864EF77B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jobscheduler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52380DEB-1A83-4A5B-AA99-2136CA5CC53C}" type="parTrans" cxnId="{FEE30C49-490E-42EA-9028-1B35763812FD}">
      <dgm:prSet/>
      <dgm:spPr/>
      <dgm:t>
        <a:bodyPr/>
        <a:lstStyle/>
        <a:p>
          <a:endParaRPr lang="en-IN"/>
        </a:p>
      </dgm:t>
    </dgm:pt>
    <dgm:pt modelId="{A174ACDE-09BA-423A-9541-14B526E17C19}" type="sibTrans" cxnId="{FEE30C49-490E-42EA-9028-1B35763812FD}">
      <dgm:prSet/>
      <dgm:spPr/>
      <dgm:t>
        <a:bodyPr/>
        <a:lstStyle/>
        <a:p>
          <a:endParaRPr lang="en-IN"/>
        </a:p>
      </dgm:t>
    </dgm:pt>
    <dgm:pt modelId="{ABB9BD01-A8A8-4E09-9865-6661F75FDA4A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issue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88FB281B-3A53-4CE0-9594-CE32F7DF0FC7}" type="parTrans" cxnId="{E2A40568-F657-4D35-85BF-A5A9279690DE}">
      <dgm:prSet/>
      <dgm:spPr/>
      <dgm:t>
        <a:bodyPr/>
        <a:lstStyle/>
        <a:p>
          <a:endParaRPr lang="en-IN"/>
        </a:p>
      </dgm:t>
    </dgm:pt>
    <dgm:pt modelId="{108C76CD-174E-4F22-88F1-19F01A726EB6}" type="sibTrans" cxnId="{E2A40568-F657-4D35-85BF-A5A9279690DE}">
      <dgm:prSet/>
      <dgm:spPr/>
      <dgm:t>
        <a:bodyPr/>
        <a:lstStyle/>
        <a:p>
          <a:endParaRPr lang="en-IN"/>
        </a:p>
      </dgm:t>
    </dgm:pt>
    <dgm:pt modelId="{F8F3D8CD-3181-4845-9368-D092F921A551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event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E98343DF-679C-4409-9CBB-5B42794F1691}" type="parTrans" cxnId="{67C39A77-BE36-4BD1-A8DC-E7354618AF8A}">
      <dgm:prSet/>
      <dgm:spPr/>
      <dgm:t>
        <a:bodyPr/>
        <a:lstStyle/>
        <a:p>
          <a:endParaRPr lang="en-IN"/>
        </a:p>
      </dgm:t>
    </dgm:pt>
    <dgm:pt modelId="{E8077EEE-04FA-4F14-8D42-5F5443A01084}" type="sibTrans" cxnId="{67C39A77-BE36-4BD1-A8DC-E7354618AF8A}">
      <dgm:prSet/>
      <dgm:spPr/>
      <dgm:t>
        <a:bodyPr/>
        <a:lstStyle/>
        <a:p>
          <a:endParaRPr lang="en-IN"/>
        </a:p>
      </dgm:t>
    </dgm:pt>
    <dgm:pt modelId="{A2B9DECB-244B-4D05-A107-4AB3A7E9ABD3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deny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B292F6EC-CDD6-4E76-AE0C-867B1B0685E0}" type="parTrans" cxnId="{8BB24B1D-E026-475F-B077-76707CC50888}">
      <dgm:prSet/>
      <dgm:spPr/>
      <dgm:t>
        <a:bodyPr/>
        <a:lstStyle/>
        <a:p>
          <a:endParaRPr lang="en-IN"/>
        </a:p>
      </dgm:t>
    </dgm:pt>
    <dgm:pt modelId="{EB9BF3C3-D35F-43A0-B5D9-4E59E436DD4D}" type="sibTrans" cxnId="{8BB24B1D-E026-475F-B077-76707CC50888}">
      <dgm:prSet/>
      <dgm:spPr/>
      <dgm:t>
        <a:bodyPr/>
        <a:lstStyle/>
        <a:p>
          <a:endParaRPr lang="en-IN"/>
        </a:p>
      </dgm:t>
    </dgm:pt>
    <dgm:pt modelId="{7D643512-5555-4D9D-91D6-1B709B3747F1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inside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C345A453-7FAA-4CF4-B4C7-00E87D2E9F94}" type="parTrans" cxnId="{FD77B43F-1491-4ED3-8348-FE803E972E7B}">
      <dgm:prSet/>
      <dgm:spPr/>
      <dgm:t>
        <a:bodyPr/>
        <a:lstStyle/>
        <a:p>
          <a:endParaRPr lang="en-IN"/>
        </a:p>
      </dgm:t>
    </dgm:pt>
    <dgm:pt modelId="{BBFAD95B-7EA9-495D-9AB1-6E41A68282B9}" type="sibTrans" cxnId="{FD77B43F-1491-4ED3-8348-FE803E972E7B}">
      <dgm:prSet/>
      <dgm:spPr/>
      <dgm:t>
        <a:bodyPr/>
        <a:lstStyle/>
        <a:p>
          <a:endParaRPr lang="en-IN"/>
        </a:p>
      </dgm:t>
    </dgm:pt>
    <dgm:pt modelId="{1E567F46-DCC9-4A96-B61D-38F6535501B4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via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08031C6B-5526-455F-A9C8-1430168126B7}" type="parTrans" cxnId="{185C848C-3197-4D57-B1C3-47965B11B7C2}">
      <dgm:prSet/>
      <dgm:spPr/>
      <dgm:t>
        <a:bodyPr/>
        <a:lstStyle/>
        <a:p>
          <a:endParaRPr lang="en-IN"/>
        </a:p>
      </dgm:t>
    </dgm:pt>
    <dgm:pt modelId="{AE69FC4A-34D9-4B4C-AB82-014D2CFFEA3D}" type="sibTrans" cxnId="{185C848C-3197-4D57-B1C3-47965B11B7C2}">
      <dgm:prSet/>
      <dgm:spPr/>
      <dgm:t>
        <a:bodyPr/>
        <a:lstStyle/>
        <a:p>
          <a:endParaRPr lang="en-IN"/>
        </a:p>
      </dgm:t>
    </dgm:pt>
    <dgm:pt modelId="{B591FA82-5087-43AD-A45C-8FCB5ABCE88A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host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D3309807-2684-4298-A2E2-2332F4C62C3D}" type="parTrans" cxnId="{88EF0603-72FC-4D0E-9908-B0F842875134}">
      <dgm:prSet/>
      <dgm:spPr/>
      <dgm:t>
        <a:bodyPr/>
        <a:lstStyle/>
        <a:p>
          <a:endParaRPr lang="en-IN"/>
        </a:p>
      </dgm:t>
    </dgm:pt>
    <dgm:pt modelId="{3B1AE116-904B-48EA-9E0F-A5283641206A}" type="sibTrans" cxnId="{88EF0603-72FC-4D0E-9908-B0F842875134}">
      <dgm:prSet/>
      <dgm:spPr/>
      <dgm:t>
        <a:bodyPr/>
        <a:lstStyle/>
        <a:p>
          <a:endParaRPr lang="en-IN"/>
        </a:p>
      </dgm:t>
    </dgm:pt>
    <dgm:pt modelId="{3C940817-D0DC-48E7-B35C-4723FCD8EE63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asa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68A4CCEC-5178-41E5-9AF3-FECFFE4E6C64}" type="parTrans" cxnId="{B9873A0B-6308-4AC2-BC15-CBD66E37F9E9}">
      <dgm:prSet/>
      <dgm:spPr/>
      <dgm:t>
        <a:bodyPr/>
        <a:lstStyle/>
        <a:p>
          <a:endParaRPr lang="en-IN"/>
        </a:p>
      </dgm:t>
    </dgm:pt>
    <dgm:pt modelId="{75CEEC07-6FC5-4B5E-803D-918B09E38410}" type="sibTrans" cxnId="{B9873A0B-6308-4AC2-BC15-CBD66E37F9E9}">
      <dgm:prSet/>
      <dgm:spPr/>
      <dgm:t>
        <a:bodyPr/>
        <a:lstStyle/>
        <a:p>
          <a:endParaRPr lang="en-IN"/>
        </a:p>
      </dgm:t>
    </dgm:pt>
    <dgm:pt modelId="{11CAECF0-4B3D-4FED-8914-1C4958212836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number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CB24FF3D-62D1-4BB2-81A2-7A4C547A7565}" type="parTrans" cxnId="{D0C93559-8C5C-4EBC-8FD9-46867ED5E047}">
      <dgm:prSet/>
      <dgm:spPr/>
      <dgm:t>
        <a:bodyPr/>
        <a:lstStyle/>
        <a:p>
          <a:endParaRPr lang="en-IN"/>
        </a:p>
      </dgm:t>
    </dgm:pt>
    <dgm:pt modelId="{DAABAB73-1660-4C22-A9FB-8AF85E7E7DEC}" type="sibTrans" cxnId="{D0C93559-8C5C-4EBC-8FD9-46867ED5E047}">
      <dgm:prSet/>
      <dgm:spPr/>
      <dgm:t>
        <a:bodyPr/>
        <a:lstStyle/>
        <a:p>
          <a:endParaRPr lang="en-IN"/>
        </a:p>
      </dgm:t>
    </dgm:pt>
    <dgm:pt modelId="{324E9734-017F-46ED-A8B1-E0CA80EAAD94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ip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85BE86B7-F6EA-443B-8481-6F2DC64163C2}" type="parTrans" cxnId="{3B554D02-8333-4291-B584-A5A1ECA081CF}">
      <dgm:prSet/>
      <dgm:spPr/>
      <dgm:t>
        <a:bodyPr/>
        <a:lstStyle/>
        <a:p>
          <a:endParaRPr lang="en-IN"/>
        </a:p>
      </dgm:t>
    </dgm:pt>
    <dgm:pt modelId="{EA772BE9-3BCF-4F87-87A2-F544258A8261}" type="sibTrans" cxnId="{3B554D02-8333-4291-B584-A5A1ECA081CF}">
      <dgm:prSet/>
      <dgm:spPr/>
      <dgm:t>
        <a:bodyPr/>
        <a:lstStyle/>
        <a:p>
          <a:endParaRPr lang="en-IN"/>
        </a:p>
      </dgm:t>
    </dgm:pt>
    <dgm:pt modelId="{24A0B5CD-E2DD-4555-85EB-B0EF5E757DDD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tcp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016426E5-02A1-430E-9177-A93E6B6C6CDC}" type="parTrans" cxnId="{BD6E1FA8-27D0-4816-AFB6-D9C984400A12}">
      <dgm:prSet/>
      <dgm:spPr/>
      <dgm:t>
        <a:bodyPr/>
        <a:lstStyle/>
        <a:p>
          <a:endParaRPr lang="en-IN"/>
        </a:p>
      </dgm:t>
    </dgm:pt>
    <dgm:pt modelId="{498EC7C9-790E-4DFE-AD05-806EC394CB10}" type="sibTrans" cxnId="{BD6E1FA8-27D0-4816-AFB6-D9C984400A12}">
      <dgm:prSet/>
      <dgm:spPr/>
      <dgm:t>
        <a:bodyPr/>
        <a:lstStyle/>
        <a:p>
          <a:endParaRPr lang="en-IN"/>
        </a:p>
      </dgm:t>
    </dgm:pt>
    <dgm:pt modelId="{ACB38932-F465-4DAB-A930-84A167812DF1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phone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89673178-F020-44E2-ABE8-FC0AF459F8C5}" type="parTrans" cxnId="{2CE784FF-62FA-416A-81B8-EF61D71B5897}">
      <dgm:prSet/>
      <dgm:spPr/>
      <dgm:t>
        <a:bodyPr/>
        <a:lstStyle/>
        <a:p>
          <a:endParaRPr lang="en-IN"/>
        </a:p>
      </dgm:t>
    </dgm:pt>
    <dgm:pt modelId="{A745A392-95B7-49C7-B92D-95BE25FC36A9}" type="sibTrans" cxnId="{2CE784FF-62FA-416A-81B8-EF61D71B5897}">
      <dgm:prSet/>
      <dgm:spPr/>
      <dgm:t>
        <a:bodyPr/>
        <a:lstStyle/>
        <a:p>
          <a:endParaRPr lang="en-IN"/>
        </a:p>
      </dgm:t>
    </dgm:pt>
    <dgm:pt modelId="{97293C12-E314-4AB0-8813-DC904AC7C9EC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get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32AABEC5-0103-41B5-A97A-0BD6BB1DE61E}" type="parTrans" cxnId="{308C7FA5-3D09-42AA-98A7-F834279F6F86}">
      <dgm:prSet/>
      <dgm:spPr/>
      <dgm:t>
        <a:bodyPr/>
        <a:lstStyle/>
        <a:p>
          <a:endParaRPr lang="en-IN"/>
        </a:p>
      </dgm:t>
    </dgm:pt>
    <dgm:pt modelId="{1C5D6A0B-770E-421D-AF41-F3FC61AE7E00}" type="sibTrans" cxnId="{308C7FA5-3D09-42AA-98A7-F834279F6F86}">
      <dgm:prSet/>
      <dgm:spPr/>
      <dgm:t>
        <a:bodyPr/>
        <a:lstStyle/>
        <a:p>
          <a:endParaRPr lang="en-IN"/>
        </a:p>
      </dgm:t>
    </dgm:pt>
    <dgm:pt modelId="{D7B49805-136B-41EF-AF93-88A9FDAC3C81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message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5BAE031D-ADCC-4160-B12E-253578E4BCB4}" type="parTrans" cxnId="{5FD9D9B5-B5E8-4561-AAA8-1968DDD8B15D}">
      <dgm:prSet/>
      <dgm:spPr/>
      <dgm:t>
        <a:bodyPr/>
        <a:lstStyle/>
        <a:p>
          <a:endParaRPr lang="en-IN"/>
        </a:p>
      </dgm:t>
    </dgm:pt>
    <dgm:pt modelId="{235E3BB9-FEE1-4EA6-8209-11B6007DF04C}" type="sibTrans" cxnId="{5FD9D9B5-B5E8-4561-AAA8-1968DDD8B15D}">
      <dgm:prSet/>
      <dgm:spPr/>
      <dgm:t>
        <a:bodyPr/>
        <a:lstStyle/>
        <a:p>
          <a:endParaRPr lang="en-IN"/>
        </a:p>
      </dgm:t>
    </dgm:pt>
    <dgm:pt modelId="{F5C4DD51-148E-4A13-87EA-15BE6A2FBCFE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need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31333E9C-6C56-4D7B-81C3-A4A9636C4032}" type="parTrans" cxnId="{3D93BE1E-EA1B-4812-8BB7-A59D22D8FC01}">
      <dgm:prSet/>
      <dgm:spPr/>
      <dgm:t>
        <a:bodyPr/>
        <a:lstStyle/>
        <a:p>
          <a:endParaRPr lang="en-IN"/>
        </a:p>
      </dgm:t>
    </dgm:pt>
    <dgm:pt modelId="{BF49FCF2-062F-422F-9831-66534523187C}" type="sibTrans" cxnId="{3D93BE1E-EA1B-4812-8BB7-A59D22D8FC01}">
      <dgm:prSet/>
      <dgm:spPr/>
      <dgm:t>
        <a:bodyPr/>
        <a:lstStyle/>
        <a:p>
          <a:endParaRPr lang="en-IN"/>
        </a:p>
      </dgm:t>
    </dgm:pt>
    <dgm:pt modelId="{4056E99B-0DA4-4D8A-B937-9DF0842D4504}">
      <dgm:prSet phldrT="[Text]" custT="1"/>
      <dgm:spPr/>
      <dgm:t>
        <a:bodyPr/>
        <a:lstStyle/>
        <a:p>
          <a:r>
            <a:rPr lang="en-IN" sz="1050" b="0" i="0">
              <a:solidFill>
                <a:schemeClr val="accent3">
                  <a:lumMod val="50000"/>
                </a:schemeClr>
              </a:solidFill>
            </a:rPr>
            <a:t>crm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FA9AA81C-ADA4-42E6-B311-A8C28CFA2269}" type="parTrans" cxnId="{9D7B0AF6-6C88-4C95-A535-A373C23CB262}">
      <dgm:prSet/>
      <dgm:spPr/>
      <dgm:t>
        <a:bodyPr/>
        <a:lstStyle/>
        <a:p>
          <a:endParaRPr lang="en-IN"/>
        </a:p>
      </dgm:t>
    </dgm:pt>
    <dgm:pt modelId="{D77CA00B-4616-4C09-9AA8-C11158D2E791}" type="sibTrans" cxnId="{9D7B0AF6-6C88-4C95-A535-A373C23CB262}">
      <dgm:prSet/>
      <dgm:spPr/>
      <dgm:t>
        <a:bodyPr/>
        <a:lstStyle/>
        <a:p>
          <a:endParaRPr lang="en-IN"/>
        </a:p>
      </dgm:t>
    </dgm:pt>
    <dgm:pt modelId="{ABBCDE24-493F-4532-861F-75158F4228DF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printer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CAB22C86-E55D-499D-9BF0-B150F2176A31}" type="parTrans" cxnId="{BBC95369-FEF7-4110-B443-86EFF66011B1}">
      <dgm:prSet/>
      <dgm:spPr/>
      <dgm:t>
        <a:bodyPr/>
        <a:lstStyle/>
        <a:p>
          <a:endParaRPr lang="en-IN"/>
        </a:p>
      </dgm:t>
    </dgm:pt>
    <dgm:pt modelId="{9EA3A525-5A6D-4427-810C-DEAEA82387AB}" type="sibTrans" cxnId="{BBC95369-FEF7-4110-B443-86EFF66011B1}">
      <dgm:prSet/>
      <dgm:spPr/>
      <dgm:t>
        <a:bodyPr/>
        <a:lstStyle/>
        <a:p>
          <a:endParaRPr lang="en-IN"/>
        </a:p>
      </dgm:t>
    </dgm:pt>
    <dgm:pt modelId="{56FD34CA-1C08-4F30-B434-944FAF6DE3C6}">
      <dgm:prSet phldrT="[Text]" custT="1"/>
      <dgm:spPr/>
      <dgm:t>
        <a:bodyPr/>
        <a:lstStyle/>
        <a:p>
          <a:r>
            <a:rPr lang="en-IN" sz="1050" b="0" i="0">
              <a:solidFill>
                <a:schemeClr val="accent3">
                  <a:lumMod val="50000"/>
                </a:schemeClr>
              </a:solidFill>
            </a:rPr>
            <a:t>working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340B3D5D-F90F-485D-A0EB-DBF74B1C4017}" type="parTrans" cxnId="{FD14537C-54AE-45B0-8F99-75C9D85032D3}">
      <dgm:prSet/>
      <dgm:spPr/>
      <dgm:t>
        <a:bodyPr/>
        <a:lstStyle/>
        <a:p>
          <a:endParaRPr lang="en-IN"/>
        </a:p>
      </dgm:t>
    </dgm:pt>
    <dgm:pt modelId="{E54CFABE-17A7-4E47-BFE9-749779834310}" type="sibTrans" cxnId="{FD14537C-54AE-45B0-8F99-75C9D85032D3}">
      <dgm:prSet/>
      <dgm:spPr/>
      <dgm:t>
        <a:bodyPr/>
        <a:lstStyle/>
        <a:p>
          <a:endParaRPr lang="en-IN"/>
        </a:p>
      </dgm:t>
    </dgm:pt>
    <dgm:pt modelId="{C49A5C5C-FFD9-4A65-95F1-8AD9DB26E362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email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3976374C-FF2E-45CA-979E-C2454E53FE00}" type="parTrans" cxnId="{AE98E77A-C914-433C-9D60-D600B9787A58}">
      <dgm:prSet/>
      <dgm:spPr/>
      <dgm:t>
        <a:bodyPr/>
        <a:lstStyle/>
        <a:p>
          <a:endParaRPr lang="en-IN"/>
        </a:p>
      </dgm:t>
    </dgm:pt>
    <dgm:pt modelId="{2EB3C28B-BE55-43C8-B5AC-9E87C89E2369}" type="sibTrans" cxnId="{AE98E77A-C914-433C-9D60-D600B9787A58}">
      <dgm:prSet/>
      <dgm:spPr/>
      <dgm:t>
        <a:bodyPr/>
        <a:lstStyle/>
        <a:p>
          <a:endParaRPr lang="en-IN"/>
        </a:p>
      </dgm:t>
    </dgm:pt>
    <dgm:pt modelId="{F9807499-EC0E-4626-989A-B49802C01DF4}">
      <dgm:prSet phldrT="[Text]" custT="1"/>
      <dgm:spPr/>
      <dgm:t>
        <a:bodyPr/>
        <a:lstStyle/>
        <a:p>
          <a:r>
            <a:rPr lang="en-IN" sz="1050" b="0" i="0">
              <a:solidFill>
                <a:schemeClr val="accent3">
                  <a:lumMod val="50000"/>
                </a:schemeClr>
              </a:solidFill>
            </a:rPr>
            <a:t>outlook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21EBC091-54B8-4389-B386-C6E67436D958}" type="parTrans" cxnId="{0C56C233-4505-458E-9530-AB506F7B05C6}">
      <dgm:prSet/>
      <dgm:spPr/>
      <dgm:t>
        <a:bodyPr/>
        <a:lstStyle/>
        <a:p>
          <a:endParaRPr lang="en-IN"/>
        </a:p>
      </dgm:t>
    </dgm:pt>
    <dgm:pt modelId="{58469A44-1F5F-4664-9F1F-2B89215D3B9C}" type="sibTrans" cxnId="{0C56C233-4505-458E-9530-AB506F7B05C6}">
      <dgm:prSet/>
      <dgm:spPr/>
      <dgm:t>
        <a:bodyPr/>
        <a:lstStyle/>
        <a:p>
          <a:endParaRPr lang="en-IN"/>
        </a:p>
      </dgm:t>
    </dgm:pt>
    <dgm:pt modelId="{9A20410E-7D9E-462C-BA1F-4DB4A80C6905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error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424BDB20-F48D-42FF-ADEA-B3562D38842B}" type="parTrans" cxnId="{7F3D4FDA-D7FC-4D84-82A1-7B1C0D05F3E0}">
      <dgm:prSet/>
      <dgm:spPr/>
      <dgm:t>
        <a:bodyPr/>
        <a:lstStyle/>
        <a:p>
          <a:endParaRPr lang="en-IN"/>
        </a:p>
      </dgm:t>
    </dgm:pt>
    <dgm:pt modelId="{5F5DB746-AB7A-4A44-809E-491CB7689A36}" type="sibTrans" cxnId="{7F3D4FDA-D7FC-4D84-82A1-7B1C0D05F3E0}">
      <dgm:prSet/>
      <dgm:spPr/>
      <dgm:t>
        <a:bodyPr/>
        <a:lstStyle/>
        <a:p>
          <a:endParaRPr lang="en-IN"/>
        </a:p>
      </dgm:t>
    </dgm:pt>
    <dgm:pt modelId="{0045648B-8928-4DDE-B5FC-2ACF92D966AC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jobscheduler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A28A7695-9914-4653-9AB4-7D38346A821E}" type="parTrans" cxnId="{A3AB5D50-4CF1-4F43-82B8-E6A601FEC558}">
      <dgm:prSet/>
      <dgm:spPr/>
      <dgm:t>
        <a:bodyPr/>
        <a:lstStyle/>
        <a:p>
          <a:endParaRPr lang="en-IN"/>
        </a:p>
      </dgm:t>
    </dgm:pt>
    <dgm:pt modelId="{F1DC1281-1C46-4D88-9503-F1E95BCF6267}" type="sibTrans" cxnId="{A3AB5D50-4CF1-4F43-82B8-E6A601FEC558}">
      <dgm:prSet/>
      <dgm:spPr/>
      <dgm:t>
        <a:bodyPr/>
        <a:lstStyle/>
        <a:p>
          <a:endParaRPr lang="en-IN"/>
        </a:p>
      </dgm:t>
    </dgm:pt>
    <dgm:pt modelId="{8C2C1C93-D3FC-4940-896A-95988CBBC837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job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D5DD55C3-8189-4200-884B-B264DA0A25FA}" type="parTrans" cxnId="{BBEEC443-BB8A-47E1-AA0B-0802190A2C68}">
      <dgm:prSet/>
      <dgm:spPr/>
      <dgm:t>
        <a:bodyPr/>
        <a:lstStyle/>
        <a:p>
          <a:endParaRPr lang="en-IN"/>
        </a:p>
      </dgm:t>
    </dgm:pt>
    <dgm:pt modelId="{75C865C1-4697-438A-A076-810DE73C4A68}" type="sibTrans" cxnId="{BBEEC443-BB8A-47E1-AA0B-0802190A2C68}">
      <dgm:prSet/>
      <dgm:spPr/>
      <dgm:t>
        <a:bodyPr/>
        <a:lstStyle/>
        <a:p>
          <a:endParaRPr lang="en-IN"/>
        </a:p>
      </dgm:t>
    </dgm:pt>
    <dgm:pt modelId="{89F6FB04-9376-47CD-857B-46DE57BBA928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abended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C8299220-A350-4B6C-B09B-45330641D132}" type="parTrans" cxnId="{9FEC99AA-DED7-4BCE-970A-0211F5941393}">
      <dgm:prSet/>
      <dgm:spPr/>
      <dgm:t>
        <a:bodyPr/>
        <a:lstStyle/>
        <a:p>
          <a:endParaRPr lang="en-IN"/>
        </a:p>
      </dgm:t>
    </dgm:pt>
    <dgm:pt modelId="{8CE18512-EBC9-452B-86E7-CBFD7831843E}" type="sibTrans" cxnId="{9FEC99AA-DED7-4BCE-970A-0211F5941393}">
      <dgm:prSet/>
      <dgm:spPr/>
      <dgm:t>
        <a:bodyPr/>
        <a:lstStyle/>
        <a:p>
          <a:endParaRPr lang="en-IN"/>
        </a:p>
      </dgm:t>
    </dgm:pt>
    <dgm:pt modelId="{645B4A6A-32B1-4770-9259-DE7D279A1800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monitoringtooljob</a:t>
          </a:r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 failed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B5400DD7-A9AD-4644-A484-F5C439095276}" type="parTrans" cxnId="{63F373F6-415F-4384-A33B-2368ED108DA9}">
      <dgm:prSet/>
      <dgm:spPr/>
      <dgm:t>
        <a:bodyPr/>
        <a:lstStyle/>
        <a:p>
          <a:endParaRPr lang="en-IN"/>
        </a:p>
      </dgm:t>
    </dgm:pt>
    <dgm:pt modelId="{13297743-E726-4084-AD75-DED2AA7DEB7D}" type="sibTrans" cxnId="{63F373F6-415F-4384-A33B-2368ED108DA9}">
      <dgm:prSet/>
      <dgm:spPr/>
      <dgm:t>
        <a:bodyPr/>
        <a:lstStyle/>
        <a:p>
          <a:endParaRPr lang="en-IN"/>
        </a:p>
      </dgm:t>
    </dgm:pt>
    <dgm:pt modelId="{C076CD3C-833C-4F3D-833B-70BD6A81A187}">
      <dgm:prSet phldrT="[Text]" custT="1"/>
      <dgm:spPr/>
      <dgm:t>
        <a:bodyPr/>
        <a:lstStyle/>
        <a:p>
          <a:r>
            <a:rPr lang="en-IN" sz="1050" b="0" i="0">
              <a:solidFill>
                <a:schemeClr val="accent3">
                  <a:lumMod val="50000"/>
                </a:schemeClr>
              </a:solidFill>
            </a:rPr>
            <a:t>job failed 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2AE943E8-CD08-4FE4-A65E-52630C34D223}" type="parTrans" cxnId="{A7C72531-EEBF-42A4-8534-CBB3B1E3B368}">
      <dgm:prSet/>
      <dgm:spPr/>
      <dgm:t>
        <a:bodyPr/>
        <a:lstStyle/>
        <a:p>
          <a:endParaRPr lang="en-IN"/>
        </a:p>
      </dgm:t>
    </dgm:pt>
    <dgm:pt modelId="{5F3A3298-7955-44EE-B1BD-4C2EA3F3D9D3}" type="sibTrans" cxnId="{A7C72531-EEBF-42A4-8534-CBB3B1E3B368}">
      <dgm:prSet/>
      <dgm:spPr/>
      <dgm:t>
        <a:bodyPr/>
        <a:lstStyle/>
        <a:p>
          <a:endParaRPr lang="en-IN"/>
        </a:p>
      </dgm:t>
    </dgm:pt>
    <dgm:pt modelId="{E3907E64-EE8D-46B0-8A8E-8AFBAF67A84E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jobscheduler</a:t>
          </a:r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 </a:t>
          </a:r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monitoringtooljob</a:t>
          </a:r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 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BBCC229D-CFC2-41B7-9FA4-3805216E9D3D}" type="parTrans" cxnId="{BBF4DBBC-BF94-4C52-B4F4-5700840DE1CC}">
      <dgm:prSet/>
      <dgm:spPr/>
      <dgm:t>
        <a:bodyPr/>
        <a:lstStyle/>
        <a:p>
          <a:endParaRPr lang="en-IN"/>
        </a:p>
      </dgm:t>
    </dgm:pt>
    <dgm:pt modelId="{F70055AE-6528-4524-909B-DD489C6DCC93}" type="sibTrans" cxnId="{BBF4DBBC-BF94-4C52-B4F4-5700840DE1CC}">
      <dgm:prSet/>
      <dgm:spPr/>
      <dgm:t>
        <a:bodyPr/>
        <a:lstStyle/>
        <a:p>
          <a:endParaRPr lang="en-IN"/>
        </a:p>
      </dgm:t>
    </dgm:pt>
    <dgm:pt modelId="{6BA2B22D-57A8-41B8-AB9C-656B9D7ECB61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monitoringtooljob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8ECDAA64-2413-42BC-9FEB-42FFC5250241}" type="parTrans" cxnId="{6D2E2652-1AC4-423E-9F6C-D8ACD0278E60}">
      <dgm:prSet/>
      <dgm:spPr/>
      <dgm:t>
        <a:bodyPr/>
        <a:lstStyle/>
        <a:p>
          <a:endParaRPr lang="en-IN"/>
        </a:p>
      </dgm:t>
    </dgm:pt>
    <dgm:pt modelId="{A3E16486-5256-49C2-8575-C56A32DF9023}" type="sibTrans" cxnId="{6D2E2652-1AC4-423E-9F6C-D8ACD0278E60}">
      <dgm:prSet/>
      <dgm:spPr/>
      <dgm:t>
        <a:bodyPr/>
        <a:lstStyle/>
        <a:p>
          <a:endParaRPr lang="en-IN"/>
        </a:p>
      </dgm:t>
    </dgm:pt>
    <dgm:pt modelId="{00EB2998-CD3C-4DE4-947F-9A285E764F8E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information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1D63609C-722A-47FB-AC04-CBD5F2633D59}" type="parTrans" cxnId="{324211B1-5918-43B4-9F8C-6E5041C9D10C}">
      <dgm:prSet/>
      <dgm:spPr/>
      <dgm:t>
        <a:bodyPr/>
        <a:lstStyle/>
        <a:p>
          <a:endParaRPr lang="en-IN"/>
        </a:p>
      </dgm:t>
    </dgm:pt>
    <dgm:pt modelId="{C7E1450F-CF7E-42A5-888A-04E923254BFB}" type="sibTrans" cxnId="{324211B1-5918-43B4-9F8C-6E5041C9D10C}">
      <dgm:prSet/>
      <dgm:spPr/>
      <dgm:t>
        <a:bodyPr/>
        <a:lstStyle/>
        <a:p>
          <a:endParaRPr lang="en-IN"/>
        </a:p>
      </dgm:t>
    </dgm:pt>
    <dgm:pt modelId="{BA382E3D-065D-490B-8147-6D024A391359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check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8E460244-A778-4957-802A-D0F5D5F4BB5A}" type="parTrans" cxnId="{12E206D0-C669-43EE-8B46-AE846DC06C15}">
      <dgm:prSet/>
      <dgm:spPr/>
      <dgm:t>
        <a:bodyPr/>
        <a:lstStyle/>
        <a:p>
          <a:endParaRPr lang="en-IN"/>
        </a:p>
      </dgm:t>
    </dgm:pt>
    <dgm:pt modelId="{CD425D02-E264-4C52-AD5D-593363B06957}" type="sibTrans" cxnId="{12E206D0-C669-43EE-8B46-AE846DC06C15}">
      <dgm:prSet/>
      <dgm:spPr/>
      <dgm:t>
        <a:bodyPr/>
        <a:lstStyle/>
        <a:p>
          <a:endParaRPr lang="en-IN"/>
        </a:p>
      </dgm:t>
    </dgm:pt>
    <dgm:pt modelId="{2CAF3FAF-D01A-4337-B882-08A2B8982C92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create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14398CE5-50A8-458B-BE1F-F3233E454A1C}" type="parTrans" cxnId="{896C627C-33F8-46E1-97DC-CDB3E2F5CE6C}">
      <dgm:prSet/>
      <dgm:spPr/>
      <dgm:t>
        <a:bodyPr/>
        <a:lstStyle/>
        <a:p>
          <a:endParaRPr lang="en-IN"/>
        </a:p>
      </dgm:t>
    </dgm:pt>
    <dgm:pt modelId="{EA0F7EFA-B9B6-4AB4-9FA6-B985386B18D8}" type="sibTrans" cxnId="{896C627C-33F8-46E1-97DC-CDB3E2F5CE6C}">
      <dgm:prSet/>
      <dgm:spPr/>
      <dgm:t>
        <a:bodyPr/>
        <a:lstStyle/>
        <a:p>
          <a:endParaRPr lang="en-IN"/>
        </a:p>
      </dgm:t>
    </dgm:pt>
    <dgm:pt modelId="{7A7192BB-908E-4E85-8C64-C0CBF9AFC663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delivery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D9133752-ECF9-456D-AB79-2A229609A36A}" type="parTrans" cxnId="{732A370A-30A3-4EA2-8D79-AC95572C6594}">
      <dgm:prSet/>
      <dgm:spPr/>
      <dgm:t>
        <a:bodyPr/>
        <a:lstStyle/>
        <a:p>
          <a:endParaRPr lang="en-IN"/>
        </a:p>
      </dgm:t>
    </dgm:pt>
    <dgm:pt modelId="{0DBFD631-5B8C-4A92-8103-A9B6ECA5F52F}" type="sibTrans" cxnId="{732A370A-30A3-4EA2-8D79-AC95572C6594}">
      <dgm:prSet/>
      <dgm:spPr/>
      <dgm:t>
        <a:bodyPr/>
        <a:lstStyle/>
        <a:p>
          <a:endParaRPr lang="en-IN"/>
        </a:p>
      </dgm:t>
    </dgm:pt>
    <dgm:pt modelId="{7F97A0AE-4EC7-4025-A16B-16F45FA6BE2A}">
      <dgm:prSet phldrT="[Text]" custT="1"/>
      <dgm:spPr/>
      <dgm:t>
        <a:bodyPr/>
        <a:lstStyle/>
        <a:p>
          <a:r>
            <a:rPr lang="en-IN" sz="1050" b="0" i="0">
              <a:solidFill>
                <a:schemeClr val="accent3">
                  <a:lumMod val="50000"/>
                </a:schemeClr>
              </a:solidFill>
            </a:rPr>
            <a:t>ticket update 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25EBDA7C-8D55-4E1D-B94C-E298C6ECF4EF}" type="parTrans" cxnId="{CCCD2C0C-3B8E-433D-9FE9-F9123C8BA9AA}">
      <dgm:prSet/>
      <dgm:spPr/>
      <dgm:t>
        <a:bodyPr/>
        <a:lstStyle/>
        <a:p>
          <a:endParaRPr lang="en-IN"/>
        </a:p>
      </dgm:t>
    </dgm:pt>
    <dgm:pt modelId="{706561B8-FAF6-4D2F-9E4C-0361FDFC3D38}" type="sibTrans" cxnId="{CCCD2C0C-3B8E-433D-9FE9-F9123C8BA9AA}">
      <dgm:prSet/>
      <dgm:spPr/>
      <dgm:t>
        <a:bodyPr/>
        <a:lstStyle/>
        <a:p>
          <a:endParaRPr lang="en-IN"/>
        </a:p>
      </dgm:t>
    </dgm:pt>
    <dgm:pt modelId="{E33E3DC4-CE4D-401E-8B67-64C6FD37A8A8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order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7D83E6C4-4910-4C5B-B259-3BDD9EECDC28}" type="parTrans" cxnId="{5309A14D-8240-420C-B450-EC1B3605F576}">
      <dgm:prSet/>
      <dgm:spPr/>
      <dgm:t>
        <a:bodyPr/>
        <a:lstStyle/>
        <a:p>
          <a:endParaRPr lang="en-IN"/>
        </a:p>
      </dgm:t>
    </dgm:pt>
    <dgm:pt modelId="{6F457CD5-A598-43F9-98FE-E575898BA3A7}" type="sibTrans" cxnId="{5309A14D-8240-420C-B450-EC1B3605F576}">
      <dgm:prSet/>
      <dgm:spPr/>
      <dgm:t>
        <a:bodyPr/>
        <a:lstStyle/>
        <a:p>
          <a:endParaRPr lang="en-IN"/>
        </a:p>
      </dgm:t>
    </dgm:pt>
    <dgm:pt modelId="{6EB6C89E-84BE-4EC2-A328-00F3879F1770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server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767545C1-9A68-4495-BAA4-07F38120036C}" type="parTrans" cxnId="{4972FC67-6835-47D1-AA75-7958EA72D667}">
      <dgm:prSet/>
      <dgm:spPr/>
      <dgm:t>
        <a:bodyPr/>
        <a:lstStyle/>
        <a:p>
          <a:endParaRPr lang="en-IN"/>
        </a:p>
      </dgm:t>
    </dgm:pt>
    <dgm:pt modelId="{636A56CA-D61E-48B1-BB49-F34100258406}" type="sibTrans" cxnId="{4972FC67-6835-47D1-AA75-7958EA72D667}">
      <dgm:prSet/>
      <dgm:spPr/>
      <dgm:t>
        <a:bodyPr/>
        <a:lstStyle/>
        <a:p>
          <a:endParaRPr lang="en-IN"/>
        </a:p>
      </dgm:t>
    </dgm:pt>
    <dgm:pt modelId="{DADC2B9E-261D-4E15-A3C9-0E764F08B7EA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update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A4C3C9E6-708A-4C9D-AE37-12832C515746}" type="parTrans" cxnId="{F4480C68-463E-4C4A-ABB9-25BB322E2841}">
      <dgm:prSet/>
      <dgm:spPr/>
      <dgm:t>
        <a:bodyPr/>
        <a:lstStyle/>
        <a:p>
          <a:endParaRPr lang="en-IN"/>
        </a:p>
      </dgm:t>
    </dgm:pt>
    <dgm:pt modelId="{3E69E437-3B64-41F9-BC04-8AE356F1A034}" type="sibTrans" cxnId="{F4480C68-463E-4C4A-ABB9-25BB322E2841}">
      <dgm:prSet/>
      <dgm:spPr/>
      <dgm:t>
        <a:bodyPr/>
        <a:lstStyle/>
        <a:p>
          <a:endParaRPr lang="en-IN"/>
        </a:p>
      </dgm:t>
    </dgm:pt>
    <dgm:pt modelId="{F91702D2-78E9-4A87-AB06-0981BB4390E3}">
      <dgm:prSet phldrT="[Text]" custT="1"/>
      <dgm:spPr/>
      <dgm:t>
        <a:bodyPr/>
        <a:lstStyle/>
        <a:p>
          <a:r>
            <a:rPr lang="en-IN" sz="1050" b="0" i="0">
              <a:solidFill>
                <a:schemeClr val="accent3">
                  <a:lumMod val="50000"/>
                </a:schemeClr>
              </a:solidFill>
            </a:rPr>
            <a:t>device 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EFE7C54E-DB09-44A4-8A88-F2264DBBBEC5}" type="parTrans" cxnId="{4167EA40-5378-4C47-A456-9E338A196D53}">
      <dgm:prSet/>
      <dgm:spPr/>
      <dgm:t>
        <a:bodyPr/>
        <a:lstStyle/>
        <a:p>
          <a:endParaRPr lang="en-IN"/>
        </a:p>
      </dgm:t>
    </dgm:pt>
    <dgm:pt modelId="{5059553B-0A93-42A9-A2E3-0CC445210EF5}" type="sibTrans" cxnId="{4167EA40-5378-4C47-A456-9E338A196D53}">
      <dgm:prSet/>
      <dgm:spPr/>
      <dgm:t>
        <a:bodyPr/>
        <a:lstStyle/>
        <a:p>
          <a:endParaRPr lang="en-IN"/>
        </a:p>
      </dgm:t>
    </dgm:pt>
    <dgm:pt modelId="{489ED78C-173E-4E11-82CE-CF27443926F8}">
      <dgm:prSet phldrT="[Text]" custT="1"/>
      <dgm:spPr/>
      <dgm:t>
        <a:bodyPr/>
        <a:lstStyle/>
        <a:p>
          <a:r>
            <a:rPr lang="en-IN" sz="1050" b="0" i="0">
              <a:solidFill>
                <a:schemeClr val="accent3">
                  <a:lumMod val="50000"/>
                </a:schemeClr>
              </a:solidFill>
            </a:rPr>
            <a:t> </a:t>
          </a:r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failed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6BBC97C4-F21D-46B9-B139-B5A73F19586D}" type="parTrans" cxnId="{C2DC417A-2E1A-4887-9D77-305A05C3281C}">
      <dgm:prSet/>
      <dgm:spPr/>
      <dgm:t>
        <a:bodyPr/>
        <a:lstStyle/>
        <a:p>
          <a:endParaRPr lang="en-IN"/>
        </a:p>
      </dgm:t>
    </dgm:pt>
    <dgm:pt modelId="{ECAF023F-59D1-4E71-BF39-A45D56E87546}" type="sibTrans" cxnId="{C2DC417A-2E1A-4887-9D77-305A05C3281C}">
      <dgm:prSet/>
      <dgm:spPr/>
      <dgm:t>
        <a:bodyPr/>
        <a:lstStyle/>
        <a:p>
          <a:endParaRPr lang="en-IN"/>
        </a:p>
      </dgm:t>
    </dgm:pt>
    <dgm:pt modelId="{D7A2E87F-22C3-49D4-ACF7-EACA311E2EA6}" type="pres">
      <dgm:prSet presAssocID="{BA2CE42D-9255-4FE3-978D-8129809D3B93}" presName="linearFlow" presStyleCnt="0">
        <dgm:presLayoutVars>
          <dgm:dir/>
          <dgm:animLvl val="lvl"/>
          <dgm:resizeHandles/>
        </dgm:presLayoutVars>
      </dgm:prSet>
      <dgm:spPr/>
    </dgm:pt>
    <dgm:pt modelId="{601C23CA-24F0-4016-899D-22370CB868DB}" type="pres">
      <dgm:prSet presAssocID="{34C8098D-BAEA-49DA-88C1-3D054430F7DE}" presName="compositeNode" presStyleCnt="0">
        <dgm:presLayoutVars>
          <dgm:bulletEnabled val="1"/>
        </dgm:presLayoutVars>
      </dgm:prSet>
      <dgm:spPr/>
    </dgm:pt>
    <dgm:pt modelId="{EB78261E-E20B-4904-BB65-9944FF66BFA2}" type="pres">
      <dgm:prSet presAssocID="{34C8098D-BAEA-49DA-88C1-3D054430F7DE}" presName="image" presStyleLbl="fgImgPlace1" presStyleIdx="0" presStyleCnt="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2F4FE6C1-9533-429F-8596-255D77A7E02D}" type="pres">
      <dgm:prSet presAssocID="{34C8098D-BAEA-49DA-88C1-3D054430F7DE}" presName="childNode" presStyleLbl="node1" presStyleIdx="0" presStyleCnt="10" custScaleX="129075" custScaleY="100327" custLinFactNeighborX="17953" custLinFactNeighborY="705">
        <dgm:presLayoutVars>
          <dgm:bulletEnabled val="1"/>
        </dgm:presLayoutVars>
      </dgm:prSet>
      <dgm:spPr/>
    </dgm:pt>
    <dgm:pt modelId="{F642455B-954F-43CA-A553-A81438D8ECD2}" type="pres">
      <dgm:prSet presAssocID="{34C8098D-BAEA-49DA-88C1-3D054430F7DE}" presName="parentNode" presStyleLbl="revTx" presStyleIdx="0" presStyleCnt="10">
        <dgm:presLayoutVars>
          <dgm:chMax val="0"/>
          <dgm:bulletEnabled val="1"/>
        </dgm:presLayoutVars>
      </dgm:prSet>
      <dgm:spPr/>
    </dgm:pt>
    <dgm:pt modelId="{24D531DB-6E26-482C-AFB8-DBF7FA7FB69E}" type="pres">
      <dgm:prSet presAssocID="{7CAE78EF-5974-44AA-9165-D6100F117B7C}" presName="sibTrans" presStyleCnt="0"/>
      <dgm:spPr/>
    </dgm:pt>
    <dgm:pt modelId="{238C41A3-53D1-4B15-9015-491F1B5EF822}" type="pres">
      <dgm:prSet presAssocID="{AAF5B393-0924-4542-9816-40EC5E137D46}" presName="compositeNode" presStyleCnt="0">
        <dgm:presLayoutVars>
          <dgm:bulletEnabled val="1"/>
        </dgm:presLayoutVars>
      </dgm:prSet>
      <dgm:spPr/>
    </dgm:pt>
    <dgm:pt modelId="{C4BCFDDA-B7EC-4F4C-A6AD-276FDC4AECC6}" type="pres">
      <dgm:prSet presAssocID="{AAF5B393-0924-4542-9816-40EC5E137D46}" presName="image" presStyleLbl="fgImgPlace1" presStyleIdx="1" presStyleCnt="1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B"/>
        </a:ext>
      </dgm:extLst>
    </dgm:pt>
    <dgm:pt modelId="{3809C8A7-8D02-42D2-918A-9689280A98FD}" type="pres">
      <dgm:prSet presAssocID="{AAF5B393-0924-4542-9816-40EC5E137D46}" presName="childNode" presStyleLbl="node1" presStyleIdx="1" presStyleCnt="10" custScaleX="123485" custLinFactNeighborX="14292" custLinFactNeighborY="-235">
        <dgm:presLayoutVars>
          <dgm:bulletEnabled val="1"/>
        </dgm:presLayoutVars>
      </dgm:prSet>
      <dgm:spPr/>
    </dgm:pt>
    <dgm:pt modelId="{C6CDF023-1C27-4BF6-AEE3-A13711A154F0}" type="pres">
      <dgm:prSet presAssocID="{AAF5B393-0924-4542-9816-40EC5E137D46}" presName="parentNode" presStyleLbl="revTx" presStyleIdx="1" presStyleCnt="10">
        <dgm:presLayoutVars>
          <dgm:chMax val="0"/>
          <dgm:bulletEnabled val="1"/>
        </dgm:presLayoutVars>
      </dgm:prSet>
      <dgm:spPr/>
    </dgm:pt>
    <dgm:pt modelId="{B5F97D75-5604-4C26-9A05-5970CF0B4219}" type="pres">
      <dgm:prSet presAssocID="{506FE473-F9DD-499E-850C-3628AB5FEB6A}" presName="sibTrans" presStyleCnt="0"/>
      <dgm:spPr/>
    </dgm:pt>
    <dgm:pt modelId="{F875BD97-78ED-4CCA-9398-D36359DC1589}" type="pres">
      <dgm:prSet presAssocID="{D6FBF846-CD9B-4294-8CEE-56C5EE2105A9}" presName="compositeNode" presStyleCnt="0">
        <dgm:presLayoutVars>
          <dgm:bulletEnabled val="1"/>
        </dgm:presLayoutVars>
      </dgm:prSet>
      <dgm:spPr/>
    </dgm:pt>
    <dgm:pt modelId="{84F1BDB0-FF7C-447B-BB3F-9ABF4BD81B33}" type="pres">
      <dgm:prSet presAssocID="{D6FBF846-CD9B-4294-8CEE-56C5EE2105A9}" presName="image" presStyleLbl="fgImgPlace1" presStyleIdx="2" presStyleCnt="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CD93C803-48A2-4187-93EF-4668B75F891C}" type="pres">
      <dgm:prSet presAssocID="{D6FBF846-CD9B-4294-8CEE-56C5EE2105A9}" presName="childNode" presStyleLbl="node1" presStyleIdx="2" presStyleCnt="10" custScaleX="123141" custScaleY="101018" custLinFactNeighborX="13395">
        <dgm:presLayoutVars>
          <dgm:bulletEnabled val="1"/>
        </dgm:presLayoutVars>
      </dgm:prSet>
      <dgm:spPr/>
    </dgm:pt>
    <dgm:pt modelId="{C763A022-596D-4BDA-9615-0B6875EA8933}" type="pres">
      <dgm:prSet presAssocID="{D6FBF846-CD9B-4294-8CEE-56C5EE2105A9}" presName="parentNode" presStyleLbl="revTx" presStyleIdx="2" presStyleCnt="10">
        <dgm:presLayoutVars>
          <dgm:chMax val="0"/>
          <dgm:bulletEnabled val="1"/>
        </dgm:presLayoutVars>
      </dgm:prSet>
      <dgm:spPr/>
    </dgm:pt>
    <dgm:pt modelId="{DFCDCA0D-FCEE-4A77-BC97-D203E7939E16}" type="pres">
      <dgm:prSet presAssocID="{2C6B8B4E-BD66-4093-96D4-FA1ADB3E4DB9}" presName="sibTrans" presStyleCnt="0"/>
      <dgm:spPr/>
    </dgm:pt>
    <dgm:pt modelId="{7F9BA1D9-B486-420D-AC06-5AA99F65D747}" type="pres">
      <dgm:prSet presAssocID="{590BA8F6-1539-4442-AF01-C344722916D6}" presName="compositeNode" presStyleCnt="0">
        <dgm:presLayoutVars>
          <dgm:bulletEnabled val="1"/>
        </dgm:presLayoutVars>
      </dgm:prSet>
      <dgm:spPr/>
    </dgm:pt>
    <dgm:pt modelId="{D39E6C22-7778-47CF-B9FC-CECF055B7226}" type="pres">
      <dgm:prSet presAssocID="{590BA8F6-1539-4442-AF01-C344722916D6}" presName="image" presStyleLbl="fgImgPlace1" presStyleIdx="3" presStyleCnt="1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69E6573C-90DD-4CD7-83D0-F4BBD9F92B61}" type="pres">
      <dgm:prSet presAssocID="{590BA8F6-1539-4442-AF01-C344722916D6}" presName="childNode" presStyleLbl="node1" presStyleIdx="3" presStyleCnt="10" custScaleX="128966" custScaleY="100951" custLinFactNeighborX="17314">
        <dgm:presLayoutVars>
          <dgm:bulletEnabled val="1"/>
        </dgm:presLayoutVars>
      </dgm:prSet>
      <dgm:spPr/>
    </dgm:pt>
    <dgm:pt modelId="{9B6A373D-1C07-4ED5-B1E4-ACDBE9CD6A40}" type="pres">
      <dgm:prSet presAssocID="{590BA8F6-1539-4442-AF01-C344722916D6}" presName="parentNode" presStyleLbl="revTx" presStyleIdx="3" presStyleCnt="10">
        <dgm:presLayoutVars>
          <dgm:chMax val="0"/>
          <dgm:bulletEnabled val="1"/>
        </dgm:presLayoutVars>
      </dgm:prSet>
      <dgm:spPr/>
    </dgm:pt>
    <dgm:pt modelId="{C23C9A43-A7F7-48BC-B3D2-E4472B15C926}" type="pres">
      <dgm:prSet presAssocID="{81E27DD2-3044-464D-B2E8-3A25385EA3D8}" presName="sibTrans" presStyleCnt="0"/>
      <dgm:spPr/>
    </dgm:pt>
    <dgm:pt modelId="{02F83DB6-1282-4138-871B-CF21AB385234}" type="pres">
      <dgm:prSet presAssocID="{1B005044-9247-490A-8737-0287AB59C242}" presName="compositeNode" presStyleCnt="0">
        <dgm:presLayoutVars>
          <dgm:bulletEnabled val="1"/>
        </dgm:presLayoutVars>
      </dgm:prSet>
      <dgm:spPr/>
    </dgm:pt>
    <dgm:pt modelId="{2B940E33-B4DB-4081-80D6-92EB21E6718F}" type="pres">
      <dgm:prSet presAssocID="{1B005044-9247-490A-8737-0287AB59C242}" presName="image" presStyleLbl="fgImgPlace1" presStyleIdx="4" presStyleCnt="1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FB48C537-1C36-4C4C-9659-C1E9E72BD8E9}" type="pres">
      <dgm:prSet presAssocID="{1B005044-9247-490A-8737-0287AB59C242}" presName="childNode" presStyleLbl="node1" presStyleIdx="4" presStyleCnt="10" custScaleX="119390" custScaleY="101029" custLinFactNeighborX="16192" custLinFactNeighborY="-470">
        <dgm:presLayoutVars>
          <dgm:bulletEnabled val="1"/>
        </dgm:presLayoutVars>
      </dgm:prSet>
      <dgm:spPr/>
    </dgm:pt>
    <dgm:pt modelId="{5964ACDD-35E5-4B24-946C-E10E99CD99AE}" type="pres">
      <dgm:prSet presAssocID="{1B005044-9247-490A-8737-0287AB59C242}" presName="parentNode" presStyleLbl="revTx" presStyleIdx="4" presStyleCnt="10">
        <dgm:presLayoutVars>
          <dgm:chMax val="0"/>
          <dgm:bulletEnabled val="1"/>
        </dgm:presLayoutVars>
      </dgm:prSet>
      <dgm:spPr/>
    </dgm:pt>
    <dgm:pt modelId="{BAE07F7B-952F-463D-A89A-DE98AD47A186}" type="pres">
      <dgm:prSet presAssocID="{4D969497-E195-46E1-8E5E-C16855D24DC5}" presName="sibTrans" presStyleCnt="0"/>
      <dgm:spPr/>
    </dgm:pt>
    <dgm:pt modelId="{AB42A5F7-7FB6-4C01-A92C-0DA5DBD88BBD}" type="pres">
      <dgm:prSet presAssocID="{1644E221-2EC2-4D17-A90A-9FDD5B37F399}" presName="compositeNode" presStyleCnt="0">
        <dgm:presLayoutVars>
          <dgm:bulletEnabled val="1"/>
        </dgm:presLayoutVars>
      </dgm:prSet>
      <dgm:spPr/>
    </dgm:pt>
    <dgm:pt modelId="{73976DEB-2547-4B9B-ACCA-2F57565308C4}" type="pres">
      <dgm:prSet presAssocID="{1644E221-2EC2-4D17-A90A-9FDD5B37F399}" presName="image" presStyleLbl="fgImgPlace1" presStyleIdx="5" presStyleCnt="1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C34AB1FD-D69F-4E2F-B766-CBB219D01FC0}" type="pres">
      <dgm:prSet presAssocID="{1644E221-2EC2-4D17-A90A-9FDD5B37F399}" presName="childNode" presStyleLbl="node1" presStyleIdx="5" presStyleCnt="10" custScaleX="125827" custScaleY="99211" custLinFactNeighborX="19102" custLinFactNeighborY="214">
        <dgm:presLayoutVars>
          <dgm:bulletEnabled val="1"/>
        </dgm:presLayoutVars>
      </dgm:prSet>
      <dgm:spPr/>
    </dgm:pt>
    <dgm:pt modelId="{E40814FF-9A4C-4D9D-8236-0C36CC22473F}" type="pres">
      <dgm:prSet presAssocID="{1644E221-2EC2-4D17-A90A-9FDD5B37F399}" presName="parentNode" presStyleLbl="revTx" presStyleIdx="5" presStyleCnt="10">
        <dgm:presLayoutVars>
          <dgm:chMax val="0"/>
          <dgm:bulletEnabled val="1"/>
        </dgm:presLayoutVars>
      </dgm:prSet>
      <dgm:spPr/>
    </dgm:pt>
    <dgm:pt modelId="{B412C80C-7B55-475A-B2B4-F5AD9B664BF2}" type="pres">
      <dgm:prSet presAssocID="{F6D15925-8F07-402C-97D4-BAB25FB1C947}" presName="sibTrans" presStyleCnt="0"/>
      <dgm:spPr/>
    </dgm:pt>
    <dgm:pt modelId="{8B8AB714-912E-4CB5-9B65-8A88434B865B}" type="pres">
      <dgm:prSet presAssocID="{9FF3F2BD-EDA8-4297-8383-72AED0886F07}" presName="compositeNode" presStyleCnt="0">
        <dgm:presLayoutVars>
          <dgm:bulletEnabled val="1"/>
        </dgm:presLayoutVars>
      </dgm:prSet>
      <dgm:spPr/>
    </dgm:pt>
    <dgm:pt modelId="{CD975F72-C26B-4634-B5DA-529CFAE0428E}" type="pres">
      <dgm:prSet presAssocID="{9FF3F2BD-EDA8-4297-8383-72AED0886F07}" presName="image" presStyleLbl="fgImgPlace1" presStyleIdx="6" presStyleCnt="10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1F9AD147-4896-4202-AF70-7D9FFE7AE589}" type="pres">
      <dgm:prSet presAssocID="{9FF3F2BD-EDA8-4297-8383-72AED0886F07}" presName="childNode" presStyleLbl="node1" presStyleIdx="6" presStyleCnt="10" custScaleX="122328" custLinFactNeighborX="19262" custLinFactNeighborY="0">
        <dgm:presLayoutVars>
          <dgm:bulletEnabled val="1"/>
        </dgm:presLayoutVars>
      </dgm:prSet>
      <dgm:spPr/>
    </dgm:pt>
    <dgm:pt modelId="{A128DB6F-09CD-4A6D-91AE-18AC43E43132}" type="pres">
      <dgm:prSet presAssocID="{9FF3F2BD-EDA8-4297-8383-72AED0886F07}" presName="parentNode" presStyleLbl="revTx" presStyleIdx="6" presStyleCnt="10">
        <dgm:presLayoutVars>
          <dgm:chMax val="0"/>
          <dgm:bulletEnabled val="1"/>
        </dgm:presLayoutVars>
      </dgm:prSet>
      <dgm:spPr/>
    </dgm:pt>
    <dgm:pt modelId="{04E063C3-5DD4-4FD3-ADE7-FF39D4D2BD6E}" type="pres">
      <dgm:prSet presAssocID="{6C4FB3FF-5610-414C-A5E4-D609058D65C0}" presName="sibTrans" presStyleCnt="0"/>
      <dgm:spPr/>
    </dgm:pt>
    <dgm:pt modelId="{F913F4DB-16A7-49C3-99D7-F1133105F44A}" type="pres">
      <dgm:prSet presAssocID="{2AA9B757-BF52-43AE-B91F-C6995F7EEF1E}" presName="compositeNode" presStyleCnt="0">
        <dgm:presLayoutVars>
          <dgm:bulletEnabled val="1"/>
        </dgm:presLayoutVars>
      </dgm:prSet>
      <dgm:spPr/>
    </dgm:pt>
    <dgm:pt modelId="{1DA577AA-5B8C-43F4-A29E-C10754631960}" type="pres">
      <dgm:prSet presAssocID="{2AA9B757-BF52-43AE-B91F-C6995F7EEF1E}" presName="image" presStyleLbl="fgImgPlace1" presStyleIdx="7" presStyleCnt="10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9717EB4-B81E-4441-A32E-553CF240DD65}" type="pres">
      <dgm:prSet presAssocID="{2AA9B757-BF52-43AE-B91F-C6995F7EEF1E}" presName="childNode" presStyleLbl="node1" presStyleIdx="7" presStyleCnt="10" custScaleX="126585" custLinFactNeighborX="18057" custLinFactNeighborY="-235">
        <dgm:presLayoutVars>
          <dgm:bulletEnabled val="1"/>
        </dgm:presLayoutVars>
      </dgm:prSet>
      <dgm:spPr/>
    </dgm:pt>
    <dgm:pt modelId="{BD7E939A-94D7-4656-B5D1-4B04BF2B17D1}" type="pres">
      <dgm:prSet presAssocID="{2AA9B757-BF52-43AE-B91F-C6995F7EEF1E}" presName="parentNode" presStyleLbl="revTx" presStyleIdx="7" presStyleCnt="10">
        <dgm:presLayoutVars>
          <dgm:chMax val="0"/>
          <dgm:bulletEnabled val="1"/>
        </dgm:presLayoutVars>
      </dgm:prSet>
      <dgm:spPr/>
    </dgm:pt>
    <dgm:pt modelId="{DA67FC96-027E-4801-BF74-1E78A8FE94EC}" type="pres">
      <dgm:prSet presAssocID="{A056FE32-B3E9-4E6B-B185-FD40EE0213F0}" presName="sibTrans" presStyleCnt="0"/>
      <dgm:spPr/>
    </dgm:pt>
    <dgm:pt modelId="{179A75B6-2B25-4CEE-8E7A-D847E475116A}" type="pres">
      <dgm:prSet presAssocID="{A6D8AED0-EAC4-44FA-ACE3-7D3967824E4B}" presName="compositeNode" presStyleCnt="0">
        <dgm:presLayoutVars>
          <dgm:bulletEnabled val="1"/>
        </dgm:presLayoutVars>
      </dgm:prSet>
      <dgm:spPr/>
    </dgm:pt>
    <dgm:pt modelId="{F0F0C5F9-0A63-449E-B689-F6C5CAFAABF4}" type="pres">
      <dgm:prSet presAssocID="{A6D8AED0-EAC4-44FA-ACE3-7D3967824E4B}" presName="image" presStyleLbl="fgImgPlace1" presStyleIdx="8" presStyleCnt="10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328D2ADC-D799-404E-93EB-D8E9D5E568D3}" type="pres">
      <dgm:prSet presAssocID="{A6D8AED0-EAC4-44FA-ACE3-7D3967824E4B}" presName="childNode" presStyleLbl="node1" presStyleIdx="8" presStyleCnt="10" custScaleX="122842" custLinFactNeighborX="11730" custLinFactNeighborY="-470">
        <dgm:presLayoutVars>
          <dgm:bulletEnabled val="1"/>
        </dgm:presLayoutVars>
      </dgm:prSet>
      <dgm:spPr/>
    </dgm:pt>
    <dgm:pt modelId="{D3BBE913-C289-4C56-B7EE-857D66767E1C}" type="pres">
      <dgm:prSet presAssocID="{A6D8AED0-EAC4-44FA-ACE3-7D3967824E4B}" presName="parentNode" presStyleLbl="revTx" presStyleIdx="8" presStyleCnt="10">
        <dgm:presLayoutVars>
          <dgm:chMax val="0"/>
          <dgm:bulletEnabled val="1"/>
        </dgm:presLayoutVars>
      </dgm:prSet>
      <dgm:spPr/>
    </dgm:pt>
    <dgm:pt modelId="{FF88F308-995B-4BF4-B38D-599E15A9F00B}" type="pres">
      <dgm:prSet presAssocID="{2AFC114A-7C72-4717-A45A-844F739CBE20}" presName="sibTrans" presStyleCnt="0"/>
      <dgm:spPr/>
    </dgm:pt>
    <dgm:pt modelId="{673779B5-F215-4A1B-949A-0696B3195D1D}" type="pres">
      <dgm:prSet presAssocID="{B1766191-BC5B-40C0-9D99-7D86B182551B}" presName="compositeNode" presStyleCnt="0">
        <dgm:presLayoutVars>
          <dgm:bulletEnabled val="1"/>
        </dgm:presLayoutVars>
      </dgm:prSet>
      <dgm:spPr/>
    </dgm:pt>
    <dgm:pt modelId="{E39F8FF1-B208-40B2-96E2-13E772726825}" type="pres">
      <dgm:prSet presAssocID="{B1766191-BC5B-40C0-9D99-7D86B182551B}" presName="image" presStyleLbl="fgImgPlace1" presStyleIdx="9" presStyleCnt="10"/>
      <dgm:spPr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CFBF245D-87BF-4A11-8915-4642C67E8412}" type="pres">
      <dgm:prSet presAssocID="{B1766191-BC5B-40C0-9D99-7D86B182551B}" presName="childNode" presStyleLbl="node1" presStyleIdx="9" presStyleCnt="10" custScaleX="134177" custLinFactNeighborX="15927">
        <dgm:presLayoutVars>
          <dgm:bulletEnabled val="1"/>
        </dgm:presLayoutVars>
      </dgm:prSet>
      <dgm:spPr/>
    </dgm:pt>
    <dgm:pt modelId="{B080D32D-A1CA-4E89-AB7E-2B6952B47252}" type="pres">
      <dgm:prSet presAssocID="{B1766191-BC5B-40C0-9D99-7D86B182551B}" presName="parentNode" presStyleLbl="revTx" presStyleIdx="9" presStyleCnt="10">
        <dgm:presLayoutVars>
          <dgm:chMax val="0"/>
          <dgm:bulletEnabled val="1"/>
        </dgm:presLayoutVars>
      </dgm:prSet>
      <dgm:spPr/>
    </dgm:pt>
  </dgm:ptLst>
  <dgm:cxnLst>
    <dgm:cxn modelId="{3B554D02-8333-4291-B584-A5A1ECA081CF}" srcId="{B1766191-BC5B-40C0-9D99-7D86B182551B}" destId="{324E9734-017F-46ED-A8B1-E0CA80EAAD94}" srcOrd="3" destOrd="0" parTransId="{85BE86B7-F6EA-443B-8481-6F2DC64163C2}" sibTransId="{EA772BE9-3BCF-4F87-87A2-F544258A8261}"/>
    <dgm:cxn modelId="{86A3FC02-D6A0-422C-A70C-4C04C4D65B6B}" srcId="{1644E221-2EC2-4D17-A90A-9FDD5B37F399}" destId="{FAE185D2-C851-4F1E-933F-F02513D0F75A}" srcOrd="2" destOrd="0" parTransId="{5063237A-DB7F-4565-985F-417B02196A8E}" sibTransId="{85CC6D5C-F813-4E79-8C1C-96287617D8AF}"/>
    <dgm:cxn modelId="{88EF0603-72FC-4D0E-9908-B0F842875134}" srcId="{B1766191-BC5B-40C0-9D99-7D86B182551B}" destId="{B591FA82-5087-43AD-A45C-8FCB5ABCE88A}" srcOrd="6" destOrd="0" parTransId="{D3309807-2684-4298-A2E2-2332F4C62C3D}" sibTransId="{3B1AE116-904B-48EA-9E0F-A5283641206A}"/>
    <dgm:cxn modelId="{46C38C03-1FA8-412F-8330-4B7389EB10FF}" type="presOf" srcId="{9DC5345A-3B75-4ECB-9E86-C2A98010FEAC}" destId="{FB48C537-1C36-4C4C-9659-C1E9E72BD8E9}" srcOrd="0" destOrd="5" presId="urn:microsoft.com/office/officeart/2005/8/layout/hList2"/>
    <dgm:cxn modelId="{A426CC04-3E5C-4CE9-82E4-39DBF5E8C46D}" type="presOf" srcId="{FAE185D2-C851-4F1E-933F-F02513D0F75A}" destId="{C34AB1FD-D69F-4E2F-B766-CBB219D01FC0}" srcOrd="0" destOrd="2" presId="urn:microsoft.com/office/officeart/2005/8/layout/hList2"/>
    <dgm:cxn modelId="{27CF7507-35EB-4F3A-AAD8-7A1CF9983B6C}" type="presOf" srcId="{6C9A68C3-A21E-4859-973D-924D680CD8FE}" destId="{69E6573C-90DD-4CD7-83D0-F4BBD9F92B61}" srcOrd="0" destOrd="1" presId="urn:microsoft.com/office/officeart/2005/8/layout/hList2"/>
    <dgm:cxn modelId="{732A370A-30A3-4EA2-8D79-AC95572C6594}" srcId="{9FF3F2BD-EDA8-4297-8383-72AED0886F07}" destId="{7A7192BB-908E-4E85-8C64-C0CBF9AFC663}" srcOrd="6" destOrd="0" parTransId="{D9133752-ECF9-456D-AB79-2A229609A36A}" sibTransId="{0DBFD631-5B8C-4A92-8103-A9B6ECA5F52F}"/>
    <dgm:cxn modelId="{6D48660A-5544-4AE1-A9CB-CA750A91018D}" srcId="{590BA8F6-1539-4442-AF01-C344722916D6}" destId="{A053735C-C78B-445D-95F5-733D7B005769}" srcOrd="9" destOrd="0" parTransId="{B9A65017-E9F4-4686-9BE8-229D083E0369}" sibTransId="{F81A483D-DB47-4BAF-A918-90F8D4BA21B4}"/>
    <dgm:cxn modelId="{6739EE0A-CEA6-49FA-9843-3EFEE500897D}" srcId="{D6FBF846-CD9B-4294-8CEE-56C5EE2105A9}" destId="{760FDEE1-38FA-4741-8788-7A7C70968B72}" srcOrd="5" destOrd="0" parTransId="{F6BC8F75-E7E0-4E9D-A682-A8C4C9937D5B}" sibTransId="{6035F811-6E9F-46E9-A7B4-1E9FD4B4302D}"/>
    <dgm:cxn modelId="{B9873A0B-6308-4AC2-BC15-CBD66E37F9E9}" srcId="{B1766191-BC5B-40C0-9D99-7D86B182551B}" destId="{3C940817-D0DC-48E7-B35C-4723FCD8EE63}" srcOrd="5" destOrd="0" parTransId="{68A4CCEC-5178-41E5-9AF3-FECFFE4E6C64}" sibTransId="{75CEEC07-6FC5-4B5E-803D-918B09E38410}"/>
    <dgm:cxn modelId="{F2457C0B-99A0-4958-BA10-7E04B861467D}" type="presOf" srcId="{DADC2B9E-261D-4E15-A3C9-0E764F08B7EA}" destId="{1F9AD147-4896-4202-AF70-7D9FFE7AE589}" srcOrd="0" destOrd="1" presId="urn:microsoft.com/office/officeart/2005/8/layout/hList2"/>
    <dgm:cxn modelId="{CCCD2C0C-3B8E-433D-9FE9-F9123C8BA9AA}" srcId="{9FF3F2BD-EDA8-4297-8383-72AED0886F07}" destId="{7F97A0AE-4EC7-4025-A16B-16F45FA6BE2A}" srcOrd="5" destOrd="0" parTransId="{25EBDA7C-8D55-4E1D-B94C-E298C6ECF4EF}" sibTransId="{706561B8-FAF6-4D2F-9E4C-0361FDFC3D38}"/>
    <dgm:cxn modelId="{4E12550E-DA40-4C3A-9FA6-6B93ECBE5E25}" type="presOf" srcId="{1E567F46-DCC9-4A96-B61D-38F6535501B4}" destId="{CFBF245D-87BF-4A11-8915-4642C67E8412}" srcOrd="0" destOrd="7" presId="urn:microsoft.com/office/officeart/2005/8/layout/hList2"/>
    <dgm:cxn modelId="{1C29900E-ED9B-4B6A-87B4-7AE4BD380ED1}" srcId="{D6FBF846-CD9B-4294-8CEE-56C5EE2105A9}" destId="{187E3085-3DC0-43F0-8C27-5F7252F5B8D4}" srcOrd="9" destOrd="0" parTransId="{3910A762-15F0-444F-9B49-5E4664739F11}" sibTransId="{3FA27D0A-91EE-4642-91C9-CDB7BD761C91}"/>
    <dgm:cxn modelId="{E6D4560F-4871-47C0-B8EB-4C9B02837F95}" srcId="{34C8098D-BAEA-49DA-88C1-3D054430F7DE}" destId="{8B87EB52-7F15-430C-9C6D-4DEA844B0069}" srcOrd="3" destOrd="0" parTransId="{E7CBDDF3-2163-40E1-8763-D8082881E7E7}" sibTransId="{B1710CC2-2136-4E5A-8A31-5D4BE564506D}"/>
    <dgm:cxn modelId="{376FFA0F-8F19-492B-9FA6-4988F741CD4F}" type="presOf" srcId="{97293C12-E314-4AB0-8813-DC904AC7C9EC}" destId="{328D2ADC-D799-404E-93EB-D8E9D5E568D3}" srcOrd="0" destOrd="9" presId="urn:microsoft.com/office/officeart/2005/8/layout/hList2"/>
    <dgm:cxn modelId="{C5E62010-97A0-4735-BFF7-0BD7C3E7F530}" srcId="{BA2CE42D-9255-4FE3-978D-8129809D3B93}" destId="{2AA9B757-BF52-43AE-B91F-C6995F7EEF1E}" srcOrd="7" destOrd="0" parTransId="{A65E4B3C-8DA2-435E-A95D-5208EA3288BA}" sibTransId="{A056FE32-B3E9-4E6B-B185-FD40EE0213F0}"/>
    <dgm:cxn modelId="{B7FA3C12-B845-4AE9-BE33-CCB132FF32A3}" srcId="{AAF5B393-0924-4542-9816-40EC5E137D46}" destId="{8E09733A-B583-4BB6-8093-B3757C53E885}" srcOrd="9" destOrd="0" parTransId="{4D9063A3-9C0C-4F9E-8349-3C6DD5C60085}" sibTransId="{D8BD1CB7-1FEE-4116-8A64-00EC13EAA4F1}"/>
    <dgm:cxn modelId="{85CEE713-9EC3-414A-BA38-00067F320F29}" type="presOf" srcId="{6BA2B22D-57A8-41B8-AB9C-656B9D7ECB61}" destId="{C9717EB4-B81E-4441-A32E-553CF240DD65}" srcOrd="0" destOrd="2" presId="urn:microsoft.com/office/officeart/2005/8/layout/hList2"/>
    <dgm:cxn modelId="{2D0EAB14-6AC2-4262-9A97-78378A0ACFDE}" srcId="{590BA8F6-1539-4442-AF01-C344722916D6}" destId="{25183249-52D3-4F52-8B8D-D383550D8F33}" srcOrd="5" destOrd="0" parTransId="{8042A67B-FEC9-40C9-9CAB-D382A334D6A3}" sibTransId="{BD62AEAE-49C7-46DE-895E-C0A2F1563B88}"/>
    <dgm:cxn modelId="{E2690D15-2BF3-41FC-973B-5C5D69267766}" type="presOf" srcId="{A1B49F2D-3F0D-43CC-91D9-00F99909754E}" destId="{CD93C803-48A2-4187-93EF-4668B75F891C}" srcOrd="0" destOrd="0" presId="urn:microsoft.com/office/officeart/2005/8/layout/hList2"/>
    <dgm:cxn modelId="{62B18816-67B3-4D0B-9CCB-4C6946489539}" srcId="{1B005044-9247-490A-8737-0287AB59C242}" destId="{6D28800E-8BBB-47AC-92A0-A2CD52ACC1B9}" srcOrd="2" destOrd="0" parTransId="{3CEA528B-9875-45E0-BE1B-0AE0FC75CF47}" sibTransId="{F6A7EBE6-2AB0-4449-8F73-088C333F74D4}"/>
    <dgm:cxn modelId="{E3981C17-EAFD-43F7-B4B1-FBDC6C37730B}" type="presOf" srcId="{EFAB2A69-5875-46AA-88C1-867F9AEB5C2E}" destId="{C34AB1FD-D69F-4E2F-B766-CBB219D01FC0}" srcOrd="0" destOrd="4" presId="urn:microsoft.com/office/officeart/2005/8/layout/hList2"/>
    <dgm:cxn modelId="{CCB5C018-41D9-4D7B-BB3D-B73C75237182}" type="presOf" srcId="{8E5D20F9-1BC2-4D91-BE56-4504FD7201FA}" destId="{2F4FE6C1-9533-429F-8596-255D77A7E02D}" srcOrd="0" destOrd="9" presId="urn:microsoft.com/office/officeart/2005/8/layout/hList2"/>
    <dgm:cxn modelId="{7EA01F1C-360D-41DF-ABF8-F7607CFAAC84}" type="presOf" srcId="{C87CCB2B-7022-413A-BBEE-6EA3099A0C23}" destId="{CD93C803-48A2-4187-93EF-4668B75F891C}" srcOrd="0" destOrd="3" presId="urn:microsoft.com/office/officeart/2005/8/layout/hList2"/>
    <dgm:cxn modelId="{8BB24B1D-E026-475F-B077-76707CC50888}" srcId="{B1766191-BC5B-40C0-9D99-7D86B182551B}" destId="{A2B9DECB-244B-4D05-A107-4AB3A7E9ABD3}" srcOrd="9" destOrd="0" parTransId="{B292F6EC-CDD6-4E76-AE0C-867B1B0685E0}" sibTransId="{EB9BF3C3-D35F-43A0-B5D9-4E59E436DD4D}"/>
    <dgm:cxn modelId="{8482571D-7996-4AA6-AEFD-84C5100A645F}" srcId="{BA2CE42D-9255-4FE3-978D-8129809D3B93}" destId="{9FF3F2BD-EDA8-4297-8383-72AED0886F07}" srcOrd="6" destOrd="0" parTransId="{396B4AD2-7E87-4759-87BE-1116A6410531}" sibTransId="{6C4FB3FF-5610-414C-A5E4-D609058D65C0}"/>
    <dgm:cxn modelId="{01079A1E-E7E3-48DA-8D74-97A2CB51F769}" srcId="{AAF5B393-0924-4542-9816-40EC5E137D46}" destId="{C993C405-3A0B-4E8C-9F8C-B0BA015F6204}" srcOrd="0" destOrd="0" parTransId="{4852F684-C6F0-4ADE-8EC3-DCA3494746B5}" sibTransId="{0D4C2EB8-422B-489B-BC0F-65E9C364C575}"/>
    <dgm:cxn modelId="{3D93BE1E-EA1B-4812-8BB7-A59D22D8FC01}" srcId="{A6D8AED0-EAC4-44FA-ACE3-7D3967824E4B}" destId="{F5C4DD51-148E-4A13-87EA-15BE6A2FBCFE}" srcOrd="7" destOrd="0" parTransId="{31333E9C-6C56-4D7B-81C3-A4A9636C4032}" sibTransId="{BF49FCF2-062F-422F-9831-66534523187C}"/>
    <dgm:cxn modelId="{60A0A320-A85F-4A2E-8B14-3D0194C9C8F2}" srcId="{AAF5B393-0924-4542-9816-40EC5E137D46}" destId="{58211836-B6E3-4333-A000-3EFE4B9ADBF4}" srcOrd="1" destOrd="0" parTransId="{579CE810-D5B3-4F97-B50C-94B37FF215FB}" sibTransId="{3C664138-23E8-4BCD-B45C-6A1A1D4036BA}"/>
    <dgm:cxn modelId="{06EEDF21-B7D6-49B5-8980-D008903968D5}" srcId="{D6FBF846-CD9B-4294-8CEE-56C5EE2105A9}" destId="{835C0F07-ADEB-4191-81A2-12770BF8A55B}" srcOrd="1" destOrd="0" parTransId="{C7011B22-FC4D-4804-B366-5BC7BFD24388}" sibTransId="{C051E542-BD51-42CF-BE7A-F128744907C0}"/>
    <dgm:cxn modelId="{FF123423-9BCE-4789-9313-976C41057F56}" type="presOf" srcId="{11CAECF0-4B3D-4FED-8914-1C4958212836}" destId="{CFBF245D-87BF-4A11-8915-4642C67E8412}" srcOrd="0" destOrd="4" presId="urn:microsoft.com/office/officeart/2005/8/layout/hList2"/>
    <dgm:cxn modelId="{DBB6EA24-166C-4F80-BE98-D5F77567A32C}" type="presOf" srcId="{8E09733A-B583-4BB6-8093-B3757C53E885}" destId="{3809C8A7-8D02-42D2-918A-9689280A98FD}" srcOrd="0" destOrd="9" presId="urn:microsoft.com/office/officeart/2005/8/layout/hList2"/>
    <dgm:cxn modelId="{4A131326-EBE3-44FB-B0EA-6A1AEE62A271}" type="presOf" srcId="{D7B49805-136B-41EF-AF93-88A9FDAC3C81}" destId="{328D2ADC-D799-404E-93EB-D8E9D5E568D3}" srcOrd="0" destOrd="8" presId="urn:microsoft.com/office/officeart/2005/8/layout/hList2"/>
    <dgm:cxn modelId="{78F8E926-936C-441A-A92F-28669D753C99}" type="presOf" srcId="{24A0B5CD-E2DD-4555-85EB-B0EF5E757DDD}" destId="{CFBF245D-87BF-4A11-8915-4642C67E8412}" srcOrd="0" destOrd="2" presId="urn:microsoft.com/office/officeart/2005/8/layout/hList2"/>
    <dgm:cxn modelId="{E4CE2C29-A13A-4B1C-ACD0-A7804FF5E9FF}" srcId="{590BA8F6-1539-4442-AF01-C344722916D6}" destId="{5B499C91-10F4-4C18-B3D6-FFFA20542982}" srcOrd="10" destOrd="0" parTransId="{6DF73B27-ECE3-47E2-B92A-CCD851F91ED8}" sibTransId="{69876F03-64CD-4D21-8495-25377061AEC7}"/>
    <dgm:cxn modelId="{C924E72B-FEB2-4409-9778-DDBD62D9881B}" srcId="{BA2CE42D-9255-4FE3-978D-8129809D3B93}" destId="{AAF5B393-0924-4542-9816-40EC5E137D46}" srcOrd="1" destOrd="0" parTransId="{329753BB-E565-4FB9-9A73-892E60CCC26B}" sibTransId="{506FE473-F9DD-499E-850C-3628AB5FEB6A}"/>
    <dgm:cxn modelId="{7836FD2E-269F-4554-B7EC-8BACB5EEB187}" type="presOf" srcId="{34C8098D-BAEA-49DA-88C1-3D054430F7DE}" destId="{F642455B-954F-43CA-A553-A81438D8ECD2}" srcOrd="0" destOrd="0" presId="urn:microsoft.com/office/officeart/2005/8/layout/hList2"/>
    <dgm:cxn modelId="{496EBC2F-A6A8-47E5-8C63-BE08F98CA984}" type="presOf" srcId="{8B87EB52-7F15-430C-9C6D-4DEA844B0069}" destId="{2F4FE6C1-9533-429F-8596-255D77A7E02D}" srcOrd="0" destOrd="3" presId="urn:microsoft.com/office/officeart/2005/8/layout/hList2"/>
    <dgm:cxn modelId="{A7C72531-EEBF-42A4-8534-CBB3B1E3B368}" srcId="{2AA9B757-BF52-43AE-B91F-C6995F7EEF1E}" destId="{C076CD3C-833C-4F3D-833B-70BD6A81A187}" srcOrd="4" destOrd="0" parTransId="{2AE943E8-CD08-4FE4-A65E-52630C34D223}" sibTransId="{5F3A3298-7955-44EE-B1BD-4C2EA3F3D9D3}"/>
    <dgm:cxn modelId="{F383B131-ED4E-4843-A9A9-7FE1ECBB0BAF}" type="presOf" srcId="{F8F3D8CD-3181-4845-9368-D092F921A551}" destId="{CFBF245D-87BF-4A11-8915-4642C67E8412}" srcOrd="0" destOrd="0" presId="urn:microsoft.com/office/officeart/2005/8/layout/hList2"/>
    <dgm:cxn modelId="{56384133-58E5-4D85-97EA-9D7810D77E41}" type="presOf" srcId="{C993C405-3A0B-4E8C-9F8C-B0BA015F6204}" destId="{3809C8A7-8D02-42D2-918A-9689280A98FD}" srcOrd="0" destOrd="0" presId="urn:microsoft.com/office/officeart/2005/8/layout/hList2"/>
    <dgm:cxn modelId="{0C56C233-4505-458E-9530-AB506F7B05C6}" srcId="{A6D8AED0-EAC4-44FA-ACE3-7D3967824E4B}" destId="{F9807499-EC0E-4626-989A-B49802C01DF4}" srcOrd="2" destOrd="0" parTransId="{21EBC091-54B8-4389-B386-C6E67436D958}" sibTransId="{58469A44-1F5F-4664-9F1F-2B89215D3B9C}"/>
    <dgm:cxn modelId="{0FDAC933-6C06-4059-B912-DB216435E09E}" type="presOf" srcId="{9CC11FF2-2A8B-4A82-A7E0-C0DE32BCF110}" destId="{3809C8A7-8D02-42D2-918A-9689280A98FD}" srcOrd="0" destOrd="3" presId="urn:microsoft.com/office/officeart/2005/8/layout/hList2"/>
    <dgm:cxn modelId="{742FEF33-2086-41B5-9742-40CBDEE03273}" srcId="{AAF5B393-0924-4542-9816-40EC5E137D46}" destId="{9CC11FF2-2A8B-4A82-A7E0-C0DE32BCF110}" srcOrd="3" destOrd="0" parTransId="{D2C0792A-2FC6-4472-8FB5-BEC34CC986DA}" sibTransId="{6620BABB-C42A-46A5-BCA5-DB201D8AF7F8}"/>
    <dgm:cxn modelId="{A5240F34-668D-4B84-A854-86D8BDC20680}" srcId="{D6FBF846-CD9B-4294-8CEE-56C5EE2105A9}" destId="{C87CCB2B-7022-413A-BBEE-6EA3099A0C23}" srcOrd="3" destOrd="0" parTransId="{536EA16D-908D-426A-8F71-A520F21EB0DB}" sibTransId="{AE5FB73C-A173-4F70-8B6E-B5BC6BC2494C}"/>
    <dgm:cxn modelId="{EBF8CD34-01AF-4E26-AF99-D09FAAA36F79}" srcId="{34C8098D-BAEA-49DA-88C1-3D054430F7DE}" destId="{290E4029-E93A-4FE9-B996-F0720B251BAF}" srcOrd="4" destOrd="0" parTransId="{A48F03E9-DD8E-4C4C-8AB1-0E2C0F6DCB20}" sibTransId="{93A23883-A028-4346-AB56-C6D39FA1C8C7}"/>
    <dgm:cxn modelId="{295E4735-5C0D-4F72-AC76-610101479115}" type="presOf" srcId="{6EB6C89E-84BE-4EC2-A328-00F3879F1770}" destId="{1F9AD147-4896-4202-AF70-7D9FFE7AE589}" srcOrd="0" destOrd="2" presId="urn:microsoft.com/office/officeart/2005/8/layout/hList2"/>
    <dgm:cxn modelId="{462F4B37-6242-4C9F-A7F5-25C6AC5710FC}" type="presOf" srcId="{3A699676-C71F-4AE1-8995-2744FE0A4667}" destId="{69E6573C-90DD-4CD7-83D0-F4BBD9F92B61}" srcOrd="0" destOrd="0" presId="urn:microsoft.com/office/officeart/2005/8/layout/hList2"/>
    <dgm:cxn modelId="{C70F2039-8C36-4D59-BB63-AEE3AA474DBD}" srcId="{1B005044-9247-490A-8737-0287AB59C242}" destId="{4A809713-7A4F-4292-B61C-3A485077A966}" srcOrd="9" destOrd="0" parTransId="{4FCD007D-AC63-417C-9709-2BA54C67FD56}" sibTransId="{1D3ABBCA-8F7C-4714-A369-BD08E896FC9D}"/>
    <dgm:cxn modelId="{67EC8D39-6291-4095-8A07-AFE78DB857B0}" srcId="{34C8098D-BAEA-49DA-88C1-3D054430F7DE}" destId="{8E5D20F9-1BC2-4D91-BE56-4504FD7201FA}" srcOrd="9" destOrd="0" parTransId="{3C95B73F-0F5F-43BE-90B4-27CD98459D09}" sibTransId="{34046F9E-BBAA-4CFC-8806-E31055B68EA6}"/>
    <dgm:cxn modelId="{2F1A7F3A-8A22-4307-8559-CE34D2BD23E5}" type="presOf" srcId="{2AA9B757-BF52-43AE-B91F-C6995F7EEF1E}" destId="{BD7E939A-94D7-4656-B5D1-4B04BF2B17D1}" srcOrd="0" destOrd="0" presId="urn:microsoft.com/office/officeart/2005/8/layout/hList2"/>
    <dgm:cxn modelId="{EEF0173D-28BA-406F-863F-B2B6EE9EAE42}" type="presOf" srcId="{2CAF3FAF-D01A-4337-B882-08A2B8982C92}" destId="{1F9AD147-4896-4202-AF70-7D9FFE7AE589}" srcOrd="0" destOrd="7" presId="urn:microsoft.com/office/officeart/2005/8/layout/hList2"/>
    <dgm:cxn modelId="{1317D93D-3123-4EE6-9B7B-5C9551EE7397}" srcId="{AAF5B393-0924-4542-9816-40EC5E137D46}" destId="{4FD1E645-B1B6-4321-BCDA-8FB5776C6C50}" srcOrd="6" destOrd="0" parTransId="{764A11CC-938E-4260-9536-C4CD75EF17EC}" sibTransId="{E771BC30-92AF-4105-ADC8-3AF4CF846AAE}"/>
    <dgm:cxn modelId="{9F07523E-2FD4-4C7A-8FBA-9FBED29D26F8}" type="presOf" srcId="{5CA3009E-49D4-4FB9-A6F3-4394CA1043D4}" destId="{C34AB1FD-D69F-4E2F-B766-CBB219D01FC0}" srcOrd="0" destOrd="6" presId="urn:microsoft.com/office/officeart/2005/8/layout/hList2"/>
    <dgm:cxn modelId="{43C6A53F-2B8A-45BE-BE0F-DC046B7C29FB}" srcId="{1B005044-9247-490A-8737-0287AB59C242}" destId="{224889F0-7FA2-48D5-AD72-3E311A63DA27}" srcOrd="4" destOrd="0" parTransId="{AC4DDCE8-DF11-47CC-B468-075CBAEDAEF7}" sibTransId="{4B905829-553E-4BC5-9931-2E64EF89D4C4}"/>
    <dgm:cxn modelId="{FD77B43F-1491-4ED3-8348-FE803E972E7B}" srcId="{B1766191-BC5B-40C0-9D99-7D86B182551B}" destId="{7D643512-5555-4D9D-91D6-1B709B3747F1}" srcOrd="8" destOrd="0" parTransId="{C345A453-7FAA-4CF4-B4C7-00E87D2E9F94}" sibTransId="{BBFAD95B-7EA9-495D-9AB1-6E41A68282B9}"/>
    <dgm:cxn modelId="{4167EA40-5378-4C47-A456-9E338A196D53}" srcId="{9FF3F2BD-EDA8-4297-8383-72AED0886F07}" destId="{F91702D2-78E9-4A87-AB06-0981BB4390E3}" srcOrd="4" destOrd="0" parTransId="{EFE7C54E-DB09-44A4-8A88-F2264DBBBEC5}" sibTransId="{5059553B-0A93-42A9-A2E3-0CC445210EF5}"/>
    <dgm:cxn modelId="{3B8FEF5B-D19E-4E84-999C-B12D15949276}" srcId="{1644E221-2EC2-4D17-A90A-9FDD5B37F399}" destId="{D3CA4798-8952-447B-B6A0-4320296FF9D7}" srcOrd="5" destOrd="0" parTransId="{0491BCBD-30FD-42C9-AADC-52430B2B21D4}" sibTransId="{5674CE13-A2B3-4C7A-B41D-DC2DECB14988}"/>
    <dgm:cxn modelId="{7B551760-E130-4D38-A46E-08A9F611C4BE}" type="presOf" srcId="{89F6FB04-9376-47CD-857B-46DE57BBA928}" destId="{C9717EB4-B81E-4441-A32E-553CF240DD65}" srcOrd="0" destOrd="6" presId="urn:microsoft.com/office/officeart/2005/8/layout/hList2"/>
    <dgm:cxn modelId="{E68B8A41-34AB-4106-AB57-9B10FA774F8E}" type="presOf" srcId="{290E4029-E93A-4FE9-B996-F0720B251BAF}" destId="{2F4FE6C1-9533-429F-8596-255D77A7E02D}" srcOrd="0" destOrd="4" presId="urn:microsoft.com/office/officeart/2005/8/layout/hList2"/>
    <dgm:cxn modelId="{F90E0562-8536-464A-A623-B0EBD44A98C5}" type="presOf" srcId="{EC1F8E21-1348-4557-8EC3-D8DFBE9AE4DC}" destId="{2F4FE6C1-9533-429F-8596-255D77A7E02D}" srcOrd="0" destOrd="8" presId="urn:microsoft.com/office/officeart/2005/8/layout/hList2"/>
    <dgm:cxn modelId="{F9CB5A42-4D74-42C7-8A24-FB4EB724E490}" srcId="{1B005044-9247-490A-8737-0287AB59C242}" destId="{9DC5345A-3B75-4ECB-9E86-C2A98010FEAC}" srcOrd="5" destOrd="0" parTransId="{2A14458B-32B6-4B97-BB86-08DBEF17034F}" sibTransId="{B4AF8518-E33C-454A-A180-3152939AD200}"/>
    <dgm:cxn modelId="{DEF28362-1D8B-40FA-935A-EC06BE3DDA83}" type="presOf" srcId="{09E3D37B-DE1C-4208-9925-B313A54EA5ED}" destId="{FB48C537-1C36-4C4C-9659-C1E9E72BD8E9}" srcOrd="0" destOrd="6" presId="urn:microsoft.com/office/officeart/2005/8/layout/hList2"/>
    <dgm:cxn modelId="{A13BC642-97CE-45AD-AFC2-B370EA39D515}" type="presOf" srcId="{82C4CC5E-F9EF-48FF-A4EE-5E732CE7166E}" destId="{69E6573C-90DD-4CD7-83D0-F4BBD9F92B61}" srcOrd="0" destOrd="3" presId="urn:microsoft.com/office/officeart/2005/8/layout/hList2"/>
    <dgm:cxn modelId="{40595563-077F-4094-BB11-47CCB89503D1}" type="presOf" srcId="{56FD34CA-1C08-4F30-B434-944FAF6DE3C6}" destId="{328D2ADC-D799-404E-93EB-D8E9D5E568D3}" srcOrd="0" destOrd="4" presId="urn:microsoft.com/office/officeart/2005/8/layout/hList2"/>
    <dgm:cxn modelId="{A412BF63-48A7-44C1-A861-6CB8EA3D14B7}" type="presOf" srcId="{1B005044-9247-490A-8737-0287AB59C242}" destId="{5964ACDD-35E5-4B24-946C-E10E99CD99AE}" srcOrd="0" destOrd="0" presId="urn:microsoft.com/office/officeart/2005/8/layout/hList2"/>
    <dgm:cxn modelId="{BBEEC443-BB8A-47E1-AA0B-0802190A2C68}" srcId="{2AA9B757-BF52-43AE-B91F-C6995F7EEF1E}" destId="{8C2C1C93-D3FC-4940-896A-95988CBBC837}" srcOrd="7" destOrd="0" parTransId="{D5DD55C3-8189-4200-884B-B264DA0A25FA}" sibTransId="{75C865C1-4697-438A-A076-810DE73C4A68}"/>
    <dgm:cxn modelId="{DE42FF43-1DE1-402F-B9A5-FBD4756D2EFF}" type="presOf" srcId="{FB6F0B08-B12B-4F9A-951B-255B0DE55983}" destId="{3809C8A7-8D02-42D2-918A-9689280A98FD}" srcOrd="0" destOrd="4" presId="urn:microsoft.com/office/officeart/2005/8/layout/hList2"/>
    <dgm:cxn modelId="{83FEEA64-0284-432B-91F3-3CF8B2AE9C73}" type="presOf" srcId="{E40A67FA-42D1-4855-B794-93E75DD88D09}" destId="{CD93C803-48A2-4187-93EF-4668B75F891C}" srcOrd="0" destOrd="6" presId="urn:microsoft.com/office/officeart/2005/8/layout/hList2"/>
    <dgm:cxn modelId="{4B534065-FD12-4DE9-8E50-099B102D260F}" type="presOf" srcId="{60996FFC-AD18-4E99-AE47-2FE24C882663}" destId="{C34AB1FD-D69F-4E2F-B766-CBB219D01FC0}" srcOrd="0" destOrd="9" presId="urn:microsoft.com/office/officeart/2005/8/layout/hList2"/>
    <dgm:cxn modelId="{BC878345-05C6-4822-A1FF-B43366EB0DC7}" type="presOf" srcId="{2F42DC8D-43FB-4743-BDF3-C2A1E1972335}" destId="{FB48C537-1C36-4C4C-9659-C1E9E72BD8E9}" srcOrd="0" destOrd="8" presId="urn:microsoft.com/office/officeart/2005/8/layout/hList2"/>
    <dgm:cxn modelId="{F203C645-A690-44CA-B024-5A38712080AC}" type="presOf" srcId="{F91702D2-78E9-4A87-AB06-0981BB4390E3}" destId="{1F9AD147-4896-4202-AF70-7D9FFE7AE589}" srcOrd="0" destOrd="4" presId="urn:microsoft.com/office/officeart/2005/8/layout/hList2"/>
    <dgm:cxn modelId="{AE3F7047-C16E-4392-A42D-5C1CB2D2281A}" type="presOf" srcId="{71F2324A-76B3-45B8-AD22-B04A864EF77B}" destId="{C9717EB4-B81E-4441-A32E-553CF240DD65}" srcOrd="0" destOrd="0" presId="urn:microsoft.com/office/officeart/2005/8/layout/hList2"/>
    <dgm:cxn modelId="{D16AA747-81C8-4A84-91B4-78F4046D0189}" type="presOf" srcId="{4FD1E645-B1B6-4321-BCDA-8FB5776C6C50}" destId="{3809C8A7-8D02-42D2-918A-9689280A98FD}" srcOrd="0" destOrd="6" presId="urn:microsoft.com/office/officeart/2005/8/layout/hList2"/>
    <dgm:cxn modelId="{4972FC67-6835-47D1-AA75-7958EA72D667}" srcId="{9FF3F2BD-EDA8-4297-8383-72AED0886F07}" destId="{6EB6C89E-84BE-4EC2-A328-00F3879F1770}" srcOrd="2" destOrd="0" parTransId="{767545C1-9A68-4495-BAA4-07F38120036C}" sibTransId="{636A56CA-D61E-48B1-BB49-F34100258406}"/>
    <dgm:cxn modelId="{E2A40568-F657-4D35-85BF-A5A9279690DE}" srcId="{A6D8AED0-EAC4-44FA-ACE3-7D3967824E4B}" destId="{ABB9BD01-A8A8-4E09-9865-6661F75FDA4A}" srcOrd="0" destOrd="0" parTransId="{88FB281B-3A53-4CE0-9594-CE32F7DF0FC7}" sibTransId="{108C76CD-174E-4F22-88F1-19F01A726EB6}"/>
    <dgm:cxn modelId="{F4480C68-463E-4C4A-ABB9-25BB322E2841}" srcId="{9FF3F2BD-EDA8-4297-8383-72AED0886F07}" destId="{DADC2B9E-261D-4E15-A3C9-0E764F08B7EA}" srcOrd="1" destOrd="0" parTransId="{A4C3C9E6-708A-4C9D-AE37-12832C515746}" sibTransId="{3E69E437-3B64-41F9-BC04-8AE356F1A034}"/>
    <dgm:cxn modelId="{1ED79F48-37FC-4883-BF68-0090C71228A5}" srcId="{1B005044-9247-490A-8737-0287AB59C242}" destId="{1C77415A-84A1-49BB-859C-A624B38F0AF3}" srcOrd="3" destOrd="0" parTransId="{20236C4C-BCA8-4E74-9822-B99547BBE66E}" sibTransId="{74347E6B-EE3E-4D24-9804-07434A90470A}"/>
    <dgm:cxn modelId="{D314DA48-C6AB-42EF-AF73-A71A1661AF65}" type="presOf" srcId="{1C77415A-84A1-49BB-859C-A624B38F0AF3}" destId="{FB48C537-1C36-4C4C-9659-C1E9E72BD8E9}" srcOrd="0" destOrd="3" presId="urn:microsoft.com/office/officeart/2005/8/layout/hList2"/>
    <dgm:cxn modelId="{AE8D0269-6EE9-4E69-AAAD-2C41E8A2B951}" type="presOf" srcId="{BA2CE42D-9255-4FE3-978D-8129809D3B93}" destId="{D7A2E87F-22C3-49D4-ACF7-EACA311E2EA6}" srcOrd="0" destOrd="0" presId="urn:microsoft.com/office/officeart/2005/8/layout/hList2"/>
    <dgm:cxn modelId="{FEE30C49-490E-42EA-9028-1B35763812FD}" srcId="{2AA9B757-BF52-43AE-B91F-C6995F7EEF1E}" destId="{71F2324A-76B3-45B8-AD22-B04A864EF77B}" srcOrd="0" destOrd="0" parTransId="{52380DEB-1A83-4A5B-AA99-2136CA5CC53C}" sibTransId="{A174ACDE-09BA-423A-9541-14B526E17C19}"/>
    <dgm:cxn modelId="{BBC95369-FEF7-4110-B443-86EFF66011B1}" srcId="{A6D8AED0-EAC4-44FA-ACE3-7D3967824E4B}" destId="{ABBCDE24-493F-4532-861F-75158F4228DF}" srcOrd="5" destOrd="0" parTransId="{CAB22C86-E55D-499D-9BF0-B150F2176A31}" sibTransId="{9EA3A525-5A6D-4427-810C-DEAEA82387AB}"/>
    <dgm:cxn modelId="{5069404B-A476-460C-B82A-0E2406DBB246}" type="presOf" srcId="{F42BBA48-9D3E-4052-AAE5-FF9CB5528C01}" destId="{69E6573C-90DD-4CD7-83D0-F4BBD9F92B61}" srcOrd="0" destOrd="8" presId="urn:microsoft.com/office/officeart/2005/8/layout/hList2"/>
    <dgm:cxn modelId="{B91F484C-C75F-4D2F-A9E6-73BE7BAF595D}" srcId="{1B005044-9247-490A-8737-0287AB59C242}" destId="{2F42DC8D-43FB-4743-BDF3-C2A1E1972335}" srcOrd="8" destOrd="0" parTransId="{46748D09-AA6C-49D4-AFF5-90A3F9325807}" sibTransId="{7FD3D0E6-88A7-4451-A54E-102B2A499B67}"/>
    <dgm:cxn modelId="{1BEDB24C-82C0-414A-B577-B124F948A47A}" srcId="{1644E221-2EC2-4D17-A90A-9FDD5B37F399}" destId="{60996FFC-AD18-4E99-AE47-2FE24C882663}" srcOrd="9" destOrd="0" parTransId="{51CFAE7C-A6F1-49C8-806A-09A019734559}" sibTransId="{0060C3C6-410B-4D29-ADFA-AEC9D7FEF3D6}"/>
    <dgm:cxn modelId="{53ED964D-A5B2-4510-AB4D-BF87701338C2}" type="presOf" srcId="{525EFA98-3C37-4CC6-A614-10E6C366A1FB}" destId="{FB48C537-1C36-4C4C-9659-C1E9E72BD8E9}" srcOrd="0" destOrd="7" presId="urn:microsoft.com/office/officeart/2005/8/layout/hList2"/>
    <dgm:cxn modelId="{5309A14D-8240-420C-B450-EC1B3605F576}" srcId="{9FF3F2BD-EDA8-4297-8383-72AED0886F07}" destId="{E33E3DC4-CE4D-401E-8B67-64C6FD37A8A8}" srcOrd="3" destOrd="0" parTransId="{7D83E6C4-4910-4C5B-B259-3BDD9EECDC28}" sibTransId="{6F457CD5-A598-43F9-98FE-E575898BA3A7}"/>
    <dgm:cxn modelId="{F0F0064E-B0F0-420B-BEE0-82C45446AA5B}" type="presOf" srcId="{A053735C-C78B-445D-95F5-733D7B005769}" destId="{69E6573C-90DD-4CD7-83D0-F4BBD9F92B61}" srcOrd="0" destOrd="9" presId="urn:microsoft.com/office/officeart/2005/8/layout/hList2"/>
    <dgm:cxn modelId="{323B2F4E-B6E9-4586-B294-2A6B70DEBB62}" srcId="{34C8098D-BAEA-49DA-88C1-3D054430F7DE}" destId="{285C5020-584B-44C5-A090-A3AB40AAD765}" srcOrd="1" destOrd="0" parTransId="{35523422-F85B-4639-A19C-019B8F4783B7}" sibTransId="{0B36802C-DC19-4B5B-9C54-B12C1BF98F72}"/>
    <dgm:cxn modelId="{E42C306E-41EA-47CE-BAD0-D3C9A97ABD34}" type="presOf" srcId="{7D643512-5555-4D9D-91D6-1B709B3747F1}" destId="{CFBF245D-87BF-4A11-8915-4642C67E8412}" srcOrd="0" destOrd="8" presId="urn:microsoft.com/office/officeart/2005/8/layout/hList2"/>
    <dgm:cxn modelId="{0FF4546E-1F48-4315-AF88-061F01E24910}" type="presOf" srcId="{A238D53F-72DB-4D4B-AFF0-273157318FCA}" destId="{69E6573C-90DD-4CD7-83D0-F4BBD9F92B61}" srcOrd="0" destOrd="6" presId="urn:microsoft.com/office/officeart/2005/8/layout/hList2"/>
    <dgm:cxn modelId="{927F736F-6E3B-425F-BCF6-A62FDA470118}" type="presOf" srcId="{17C9C2CD-4B68-40C5-9F6C-D779CE2564A5}" destId="{C34AB1FD-D69F-4E2F-B766-CBB219D01FC0}" srcOrd="0" destOrd="8" presId="urn:microsoft.com/office/officeart/2005/8/layout/hList2"/>
    <dgm:cxn modelId="{A3AB5D50-4CF1-4F43-82B8-E6A601FEC558}" srcId="{2AA9B757-BF52-43AE-B91F-C6995F7EEF1E}" destId="{0045648B-8928-4DDE-B5FC-2ACF92D966AC}" srcOrd="8" destOrd="0" parTransId="{A28A7695-9914-4653-9AB4-7D38346A821E}" sibTransId="{F1DC1281-1C46-4D88-9503-F1E95BCF6267}"/>
    <dgm:cxn modelId="{DAFC4C50-47D5-4B1C-A2B7-495C900C2CB8}" type="presOf" srcId="{489ED78C-173E-4E11-82CE-CF27443926F8}" destId="{C9717EB4-B81E-4441-A32E-553CF240DD65}" srcOrd="0" destOrd="1" presId="urn:microsoft.com/office/officeart/2005/8/layout/hList2"/>
    <dgm:cxn modelId="{3D2A8770-1E05-4D65-B846-E4519601CD5F}" type="presOf" srcId="{02F9F6D4-F072-4C0F-A128-5AE4851B7DFD}" destId="{3809C8A7-8D02-42D2-918A-9689280A98FD}" srcOrd="0" destOrd="8" presId="urn:microsoft.com/office/officeart/2005/8/layout/hList2"/>
    <dgm:cxn modelId="{77FDAD51-21CB-46DA-8493-A6044A290016}" srcId="{590BA8F6-1539-4442-AF01-C344722916D6}" destId="{6C9A68C3-A21E-4859-973D-924D680CD8FE}" srcOrd="1" destOrd="0" parTransId="{0C9F08C1-DCEB-421B-AB48-14D28938E19F}" sibTransId="{65DF7251-02C6-4DD8-B4B7-91AD6C2496A1}"/>
    <dgm:cxn modelId="{658AEF71-10FB-4A27-BBD2-888A36945ECF}" type="presOf" srcId="{8C2C1C93-D3FC-4940-896A-95988CBBC837}" destId="{C9717EB4-B81E-4441-A32E-553CF240DD65}" srcOrd="0" destOrd="7" presId="urn:microsoft.com/office/officeart/2005/8/layout/hList2"/>
    <dgm:cxn modelId="{6D2E2652-1AC4-423E-9F6C-D8ACD0278E60}" srcId="{2AA9B757-BF52-43AE-B91F-C6995F7EEF1E}" destId="{6BA2B22D-57A8-41B8-AB9C-656B9D7ECB61}" srcOrd="2" destOrd="0" parTransId="{8ECDAA64-2413-42BC-9FEB-42FFC5250241}" sibTransId="{A3E16486-5256-49C2-8575-C56A32DF9023}"/>
    <dgm:cxn modelId="{2A7D6452-53BC-49E8-85CB-2E8308F94904}" srcId="{AAF5B393-0924-4542-9816-40EC5E137D46}" destId="{FB6F0B08-B12B-4F9A-951B-255B0DE55983}" srcOrd="4" destOrd="0" parTransId="{71B8FA6D-EFE2-46B9-8C52-A70155C89058}" sibTransId="{3ECB5B51-9744-4E91-A148-11E3CEDA475C}"/>
    <dgm:cxn modelId="{520E6A52-DFF6-425D-9AFF-B2BA4AF8E434}" type="presOf" srcId="{C076CD3C-833C-4F3D-833B-70BD6A81A187}" destId="{C9717EB4-B81E-4441-A32E-553CF240DD65}" srcOrd="0" destOrd="4" presId="urn:microsoft.com/office/officeart/2005/8/layout/hList2"/>
    <dgm:cxn modelId="{B5CCBC52-F7C3-470A-9970-53EC56762F41}" srcId="{1644E221-2EC2-4D17-A90A-9FDD5B37F399}" destId="{BBAB6DF1-09B4-4037-8710-E6327597A09D}" srcOrd="1" destOrd="0" parTransId="{487121CC-2B32-4432-B38D-B1CE3A338B0C}" sibTransId="{0F1BFCD3-8E57-40DB-9061-0608AD80FE23}"/>
    <dgm:cxn modelId="{E6F0E272-49B9-46FB-8AA9-D0D951A9DDF9}" srcId="{34C8098D-BAEA-49DA-88C1-3D054430F7DE}" destId="{FEBCB175-E252-425C-8CAA-3D25603117C8}" srcOrd="2" destOrd="0" parTransId="{81C2BD97-ACAB-46C1-BA74-023FAB5CBAB2}" sibTransId="{32447499-4ABA-4501-973F-52813DF4B0D2}"/>
    <dgm:cxn modelId="{D1280F53-92F9-46FC-81ED-121D174F871A}" type="presOf" srcId="{217A6E03-48A7-4AAE-BACE-D2AE7EE7E231}" destId="{2F4FE6C1-9533-429F-8596-255D77A7E02D}" srcOrd="0" destOrd="6" presId="urn:microsoft.com/office/officeart/2005/8/layout/hList2"/>
    <dgm:cxn modelId="{21852673-61C7-47EB-8ECB-8B691492BB36}" type="presOf" srcId="{58211836-B6E3-4333-A000-3EFE4B9ADBF4}" destId="{3809C8A7-8D02-42D2-918A-9689280A98FD}" srcOrd="0" destOrd="1" presId="urn:microsoft.com/office/officeart/2005/8/layout/hList2"/>
    <dgm:cxn modelId="{69EC6273-A61A-4A5E-98DA-FEC35A0D8181}" type="presOf" srcId="{5B499C91-10F4-4C18-B3D6-FFFA20542982}" destId="{69E6573C-90DD-4CD7-83D0-F4BBD9F92B61}" srcOrd="0" destOrd="10" presId="urn:microsoft.com/office/officeart/2005/8/layout/hList2"/>
    <dgm:cxn modelId="{2F3D2C75-3F4B-4DAF-8566-80220EECEF8C}" type="presOf" srcId="{6D28800E-8BBB-47AC-92A0-A2CD52ACC1B9}" destId="{FB48C537-1C36-4C4C-9659-C1E9E72BD8E9}" srcOrd="0" destOrd="2" presId="urn:microsoft.com/office/officeart/2005/8/layout/hList2"/>
    <dgm:cxn modelId="{18349B76-98C4-4712-9A71-9BD5A72A4B77}" type="presOf" srcId="{ABB9BD01-A8A8-4E09-9865-6661F75FDA4A}" destId="{328D2ADC-D799-404E-93EB-D8E9D5E568D3}" srcOrd="0" destOrd="0" presId="urn:microsoft.com/office/officeart/2005/8/layout/hList2"/>
    <dgm:cxn modelId="{67C39A77-BE36-4BD1-A8DC-E7354618AF8A}" srcId="{B1766191-BC5B-40C0-9D99-7D86B182551B}" destId="{F8F3D8CD-3181-4845-9368-D092F921A551}" srcOrd="0" destOrd="0" parTransId="{E98343DF-679C-4409-9CBB-5B42794F1691}" sibTransId="{E8077EEE-04FA-4F14-8D42-5F5443A01084}"/>
    <dgm:cxn modelId="{BB95D858-A805-4206-AD07-E8012FA45B94}" type="presOf" srcId="{D3CA4798-8952-447B-B6A0-4320296FF9D7}" destId="{C34AB1FD-D69F-4E2F-B766-CBB219D01FC0}" srcOrd="0" destOrd="5" presId="urn:microsoft.com/office/officeart/2005/8/layout/hList2"/>
    <dgm:cxn modelId="{D0C93559-8C5C-4EBC-8FD9-46867ED5E047}" srcId="{B1766191-BC5B-40C0-9D99-7D86B182551B}" destId="{11CAECF0-4B3D-4FED-8914-1C4958212836}" srcOrd="4" destOrd="0" parTransId="{CB24FF3D-62D1-4BB2-81A2-7A4C547A7565}" sibTransId="{DAABAB73-1660-4C22-A9FB-8AF85E7E7DEC}"/>
    <dgm:cxn modelId="{C2DC417A-2E1A-4887-9D77-305A05C3281C}" srcId="{2AA9B757-BF52-43AE-B91F-C6995F7EEF1E}" destId="{489ED78C-173E-4E11-82CE-CF27443926F8}" srcOrd="1" destOrd="0" parTransId="{6BBC97C4-F21D-46B9-B139-B5A73F19586D}" sibTransId="{ECAF023F-59D1-4E71-BF39-A45D56E87546}"/>
    <dgm:cxn modelId="{63E6417A-CE79-4985-8024-9BE0173BDC68}" srcId="{BA2CE42D-9255-4FE3-978D-8129809D3B93}" destId="{D6FBF846-CD9B-4294-8CEE-56C5EE2105A9}" srcOrd="2" destOrd="0" parTransId="{EB55366C-6402-47DA-AC93-158DE6774282}" sibTransId="{2C6B8B4E-BD66-4093-96D4-FA1ADB3E4DB9}"/>
    <dgm:cxn modelId="{EC134D7A-9601-436D-A02E-F89B1BE85D44}" srcId="{BA2CE42D-9255-4FE3-978D-8129809D3B93}" destId="{34C8098D-BAEA-49DA-88C1-3D054430F7DE}" srcOrd="0" destOrd="0" parTransId="{75F26C9A-18B3-478E-A637-4E70004712C2}" sibTransId="{7CAE78EF-5974-44AA-9165-D6100F117B7C}"/>
    <dgm:cxn modelId="{AE98E77A-C914-433C-9D60-D600B9787A58}" srcId="{A6D8AED0-EAC4-44FA-ACE3-7D3967824E4B}" destId="{C49A5C5C-FFD9-4A65-95F1-8AD9DB26E362}" srcOrd="3" destOrd="0" parTransId="{3976374C-FF2E-45CA-979E-C2454E53FE00}" sibTransId="{2EB3C28B-BE55-43C8-B5AC-9E87C89E2369}"/>
    <dgm:cxn modelId="{896C627C-33F8-46E1-97DC-CDB3E2F5CE6C}" srcId="{9FF3F2BD-EDA8-4297-8383-72AED0886F07}" destId="{2CAF3FAF-D01A-4337-B882-08A2B8982C92}" srcOrd="7" destOrd="0" parTransId="{14398CE5-50A8-458B-BE1F-F3233E454A1C}" sibTransId="{EA0F7EFA-B9B6-4AB4-9FA6-B985386B18D8}"/>
    <dgm:cxn modelId="{FD14537C-54AE-45B0-8F99-75C9D85032D3}" srcId="{A6D8AED0-EAC4-44FA-ACE3-7D3967824E4B}" destId="{56FD34CA-1C08-4F30-B434-944FAF6DE3C6}" srcOrd="4" destOrd="0" parTransId="{340B3D5D-F90F-485D-A0EB-DBF74B1C4017}" sibTransId="{E54CFABE-17A7-4E47-BFE9-749779834310}"/>
    <dgm:cxn modelId="{DAE6C97D-A193-4306-A008-395BA875B74D}" type="presOf" srcId="{B591FA82-5087-43AD-A45C-8FCB5ABCE88A}" destId="{CFBF245D-87BF-4A11-8915-4642C67E8412}" srcOrd="0" destOrd="6" presId="urn:microsoft.com/office/officeart/2005/8/layout/hList2"/>
    <dgm:cxn modelId="{26DF7D7E-473B-4E0B-AB0D-BA8DD9012674}" srcId="{590BA8F6-1539-4442-AF01-C344722916D6}" destId="{3A699676-C71F-4AE1-8995-2744FE0A4667}" srcOrd="0" destOrd="0" parTransId="{847DC505-C206-42EF-9384-0619EC0D261A}" sibTransId="{B844CCD1-5060-4DD4-A4CC-3EBF7142E296}"/>
    <dgm:cxn modelId="{4668AC81-68CC-49F0-B10C-1F9C7D29B434}" type="presOf" srcId="{ACB38932-F465-4DAB-A930-84A167812DF1}" destId="{CFBF245D-87BF-4A11-8915-4642C67E8412}" srcOrd="0" destOrd="1" presId="urn:microsoft.com/office/officeart/2005/8/layout/hList2"/>
    <dgm:cxn modelId="{13C9C383-ADDC-4BB4-AF73-EE554872B7EA}" type="presOf" srcId="{EB83611D-9CA9-4429-B35B-C797A6EDFA73}" destId="{3809C8A7-8D02-42D2-918A-9689280A98FD}" srcOrd="0" destOrd="5" presId="urn:microsoft.com/office/officeart/2005/8/layout/hList2"/>
    <dgm:cxn modelId="{C2228484-D215-4715-BCBE-5A8CD37BF307}" srcId="{590BA8F6-1539-4442-AF01-C344722916D6}" destId="{A238D53F-72DB-4D4B-AFF0-273157318FCA}" srcOrd="6" destOrd="0" parTransId="{D57FB56F-4403-4992-BDAE-E3CAB30486C6}" sibTransId="{5F2BFD21-C662-40F2-A418-FFBCD980CD65}"/>
    <dgm:cxn modelId="{F6803B8B-E90C-4883-99CF-186002207D48}" srcId="{1644E221-2EC2-4D17-A90A-9FDD5B37F399}" destId="{5CA3009E-49D4-4FB9-A6F3-4394CA1043D4}" srcOrd="6" destOrd="0" parTransId="{4813CE2C-B4D0-444E-864F-72F501D6DE1D}" sibTransId="{BE864C2F-C789-4E1D-A8CB-302BA9219AC6}"/>
    <dgm:cxn modelId="{5008CB8B-502B-47B9-9AD5-46A0460EDBAB}" srcId="{590BA8F6-1539-4442-AF01-C344722916D6}" destId="{5AD3BD86-1A4A-49B5-9D7F-1005B0FCAFAD}" srcOrd="4" destOrd="0" parTransId="{630711A8-ADE9-4F8C-AAA7-2ABEF8F0DD6B}" sibTransId="{5773A473-4DC0-406D-A36C-F6077A1E83EB}"/>
    <dgm:cxn modelId="{E80DF58B-41FD-4E45-B801-4FD80892169A}" srcId="{BA2CE42D-9255-4FE3-978D-8129809D3B93}" destId="{A6D8AED0-EAC4-44FA-ACE3-7D3967824E4B}" srcOrd="8" destOrd="0" parTransId="{A27B4739-DBA2-4A99-877C-6EA392C3F999}" sibTransId="{2AFC114A-7C72-4717-A45A-844F739CBE20}"/>
    <dgm:cxn modelId="{185C848C-3197-4D57-B1C3-47965B11B7C2}" srcId="{B1766191-BC5B-40C0-9D99-7D86B182551B}" destId="{1E567F46-DCC9-4A96-B61D-38F6535501B4}" srcOrd="7" destOrd="0" parTransId="{08031C6B-5526-455F-A9C8-1430168126B7}" sibTransId="{AE69FC4A-34D9-4B4C-AB82-014D2CFFEA3D}"/>
    <dgm:cxn modelId="{45C0468D-1344-4BAA-AC61-0C81F7A33B0D}" type="presOf" srcId="{9AE183CA-5B32-4ECF-BF92-0AED01C80C6C}" destId="{2F4FE6C1-9533-429F-8596-255D77A7E02D}" srcOrd="0" destOrd="7" presId="urn:microsoft.com/office/officeart/2005/8/layout/hList2"/>
    <dgm:cxn modelId="{A6E5A592-76CB-4BD2-BCBD-2D811A6B0DCE}" type="presOf" srcId="{3C940817-D0DC-48E7-B35C-4723FCD8EE63}" destId="{CFBF245D-87BF-4A11-8915-4642C67E8412}" srcOrd="0" destOrd="5" presId="urn:microsoft.com/office/officeart/2005/8/layout/hList2"/>
    <dgm:cxn modelId="{04E46B93-DFBD-43A0-8412-293E40B4D42B}" srcId="{D6FBF846-CD9B-4294-8CEE-56C5EE2105A9}" destId="{9CFE2AA6-865D-44A6-9BC3-FC8E79E53214}" srcOrd="7" destOrd="0" parTransId="{406BF866-31A5-45AD-B019-25FA19A13CC5}" sibTransId="{5CBCE2F8-9C57-419A-B4C4-F3BF534942F4}"/>
    <dgm:cxn modelId="{1DDA1E94-F066-452B-952F-F75B37774E3F}" srcId="{D6FBF846-CD9B-4294-8CEE-56C5EE2105A9}" destId="{FF1703E5-9D11-4790-9DDE-7E60565384E0}" srcOrd="2" destOrd="0" parTransId="{04EB4230-BF18-4A57-8A48-A32D58990F03}" sibTransId="{A3DEA63F-9285-4548-8640-58FA7F10A719}"/>
    <dgm:cxn modelId="{C9D8FA97-60E5-4ED9-A923-2F31444E179D}" type="presOf" srcId="{187E3085-3DC0-43F0-8C27-5F7252F5B8D4}" destId="{CD93C803-48A2-4187-93EF-4668B75F891C}" srcOrd="0" destOrd="9" presId="urn:microsoft.com/office/officeart/2005/8/layout/hList2"/>
    <dgm:cxn modelId="{302FD898-466B-485E-B5F7-D277AFCA2D11}" type="presOf" srcId="{F9807499-EC0E-4626-989A-B49802C01DF4}" destId="{328D2ADC-D799-404E-93EB-D8E9D5E568D3}" srcOrd="0" destOrd="2" presId="urn:microsoft.com/office/officeart/2005/8/layout/hList2"/>
    <dgm:cxn modelId="{4B1BFE98-0300-4792-BCA7-A0BC94F2B143}" srcId="{1644E221-2EC2-4D17-A90A-9FDD5B37F399}" destId="{EFAB2A69-5875-46AA-88C1-867F9AEB5C2E}" srcOrd="4" destOrd="0" parTransId="{6C8DD099-9D8A-4290-98AE-1C3A19A6A182}" sibTransId="{6696B142-CC8D-48FA-A3D7-8AF296400FEB}"/>
    <dgm:cxn modelId="{24459999-4635-4E46-B65D-196C9CD3E82A}" type="presOf" srcId="{B567CC6F-3EEC-40E0-874F-D9D9BEFA90AF}" destId="{CD93C803-48A2-4187-93EF-4668B75F891C}" srcOrd="0" destOrd="4" presId="urn:microsoft.com/office/officeart/2005/8/layout/hList2"/>
    <dgm:cxn modelId="{679A549E-BCB6-4B3C-8DD6-6B7F9C7337F1}" type="presOf" srcId="{760FDEE1-38FA-4741-8788-7A7C70968B72}" destId="{CD93C803-48A2-4187-93EF-4668B75F891C}" srcOrd="0" destOrd="5" presId="urn:microsoft.com/office/officeart/2005/8/layout/hList2"/>
    <dgm:cxn modelId="{F8E5B19E-9930-4974-8757-F38000CB26A6}" type="presOf" srcId="{ABBCDE24-493F-4532-861F-75158F4228DF}" destId="{328D2ADC-D799-404E-93EB-D8E9D5E568D3}" srcOrd="0" destOrd="5" presId="urn:microsoft.com/office/officeart/2005/8/layout/hList2"/>
    <dgm:cxn modelId="{02B4A29F-B581-411C-9DF8-CC834633C4EA}" srcId="{D6FBF846-CD9B-4294-8CEE-56C5EE2105A9}" destId="{B567CC6F-3EEC-40E0-874F-D9D9BEFA90AF}" srcOrd="4" destOrd="0" parTransId="{7045B1A8-B4BA-4245-9667-B5FCA916F70F}" sibTransId="{4A88BB29-4B73-4071-A794-C004CBC1EFD1}"/>
    <dgm:cxn modelId="{6292F0A0-5EC0-439C-990B-B1576D4C0699}" srcId="{1B005044-9247-490A-8737-0287AB59C242}" destId="{525EFA98-3C37-4CC6-A614-10E6C366A1FB}" srcOrd="7" destOrd="0" parTransId="{2209EC99-8344-4CFD-8AA8-80486C1BC9DC}" sibTransId="{E328625B-1E95-43F1-8B55-EEB24DF2B875}"/>
    <dgm:cxn modelId="{308C7FA5-3D09-42AA-98A7-F834279F6F86}" srcId="{A6D8AED0-EAC4-44FA-ACE3-7D3967824E4B}" destId="{97293C12-E314-4AB0-8813-DC904AC7C9EC}" srcOrd="9" destOrd="0" parTransId="{32AABEC5-0103-41B5-A97A-0BD6BB1DE61E}" sibTransId="{1C5D6A0B-770E-421D-AF41-F3FC61AE7E00}"/>
    <dgm:cxn modelId="{F6F5B5A5-29E9-4FE2-97B2-BDF52821AD69}" srcId="{1644E221-2EC2-4D17-A90A-9FDD5B37F399}" destId="{6DBFA31F-42F1-4DDF-BA27-679A18F2DBD7}" srcOrd="10" destOrd="0" parTransId="{D1FF6FDD-EBE8-4600-BAD7-52BC31EEF9FF}" sibTransId="{234E3705-967F-46B7-BCC4-0ECB3A602514}"/>
    <dgm:cxn modelId="{D3073FA7-233D-4F5B-99BA-E73461762D80}" srcId="{34C8098D-BAEA-49DA-88C1-3D054430F7DE}" destId="{D299DE93-DB2C-4F4E-9AAB-6ED6474DEB81}" srcOrd="0" destOrd="0" parTransId="{9D9451D1-596E-4218-9713-A2AE35198B26}" sibTransId="{43CFE1BB-51AD-4C0A-8D71-F31653605E49}"/>
    <dgm:cxn modelId="{E3E903A8-FA42-446E-BF45-8E67D82CC0BE}" srcId="{BA2CE42D-9255-4FE3-978D-8129809D3B93}" destId="{590BA8F6-1539-4442-AF01-C344722916D6}" srcOrd="3" destOrd="0" parTransId="{4BD45899-1DB8-4BF6-A397-BC58E68744F3}" sibTransId="{81E27DD2-3044-464D-B2E8-3A25385EA3D8}"/>
    <dgm:cxn modelId="{BD6E1FA8-27D0-4816-AFB6-D9C984400A12}" srcId="{B1766191-BC5B-40C0-9D99-7D86B182551B}" destId="{24A0B5CD-E2DD-4555-85EB-B0EF5E757DDD}" srcOrd="2" destOrd="0" parTransId="{016426E5-02A1-430E-9177-A93E6B6C6CDC}" sibTransId="{498EC7C9-790E-4DFE-AD05-806EC394CB10}"/>
    <dgm:cxn modelId="{88394AA9-D643-473B-B867-CF55B7643FB5}" type="presOf" srcId="{08DD0ECD-7CC9-4A85-8B31-27519F5ECB97}" destId="{C34AB1FD-D69F-4E2F-B766-CBB219D01FC0}" srcOrd="0" destOrd="7" presId="urn:microsoft.com/office/officeart/2005/8/layout/hList2"/>
    <dgm:cxn modelId="{D8B193AA-A9AB-43F3-AE93-C218586CE3D6}" type="presOf" srcId="{00EB2998-CD3C-4DE4-947F-9A285E764F8E}" destId="{1F9AD147-4896-4202-AF70-7D9FFE7AE589}" srcOrd="0" destOrd="9" presId="urn:microsoft.com/office/officeart/2005/8/layout/hList2"/>
    <dgm:cxn modelId="{9FEC99AA-DED7-4BCE-970A-0211F5941393}" srcId="{2AA9B757-BF52-43AE-B91F-C6995F7EEF1E}" destId="{89F6FB04-9376-47CD-857B-46DE57BBA928}" srcOrd="6" destOrd="0" parTransId="{C8299220-A350-4B6C-B09B-45330641D132}" sibTransId="{8CE18512-EBC9-452B-86E7-CBFD7831843E}"/>
    <dgm:cxn modelId="{AEA422AB-2042-459C-A076-AE9E1CABE683}" type="presOf" srcId="{D299DE93-DB2C-4F4E-9AAB-6ED6474DEB81}" destId="{2F4FE6C1-9533-429F-8596-255D77A7E02D}" srcOrd="0" destOrd="0" presId="urn:microsoft.com/office/officeart/2005/8/layout/hList2"/>
    <dgm:cxn modelId="{E920AEAD-360F-4855-BAE3-3E7D92266513}" srcId="{BA2CE42D-9255-4FE3-978D-8129809D3B93}" destId="{B1766191-BC5B-40C0-9D99-7D86B182551B}" srcOrd="9" destOrd="0" parTransId="{376DB997-B1A9-4662-B748-2B56828FC5E4}" sibTransId="{185923ED-7385-4956-807C-CCF44DAB2E57}"/>
    <dgm:cxn modelId="{E88582AF-6957-4038-BEB2-F174046CBACB}" type="presOf" srcId="{5AD3BD86-1A4A-49B5-9D7F-1005B0FCAFAD}" destId="{69E6573C-90DD-4CD7-83D0-F4BBD9F92B61}" srcOrd="0" destOrd="4" presId="urn:microsoft.com/office/officeart/2005/8/layout/hList2"/>
    <dgm:cxn modelId="{32CA18B0-872F-480A-A1C6-E791E1423D00}" type="presOf" srcId="{A6D8AED0-EAC4-44FA-ACE3-7D3967824E4B}" destId="{D3BBE913-C289-4C56-B7EE-857D66767E1C}" srcOrd="0" destOrd="0" presId="urn:microsoft.com/office/officeart/2005/8/layout/hList2"/>
    <dgm:cxn modelId="{324211B1-5918-43B4-9F8C-6E5041C9D10C}" srcId="{9FF3F2BD-EDA8-4297-8383-72AED0886F07}" destId="{00EB2998-CD3C-4DE4-947F-9A285E764F8E}" srcOrd="9" destOrd="0" parTransId="{1D63609C-722A-47FB-AC04-CBD5F2633D59}" sibTransId="{C7E1450F-CF7E-42A5-888A-04E923254BFB}"/>
    <dgm:cxn modelId="{8D971CB1-9788-474E-BCA7-A231ADFC1DC6}" type="presOf" srcId="{7F917782-AE15-4067-849A-70782840834C}" destId="{FB48C537-1C36-4C4C-9659-C1E9E72BD8E9}" srcOrd="0" destOrd="1" presId="urn:microsoft.com/office/officeart/2005/8/layout/hList2"/>
    <dgm:cxn modelId="{5FD9D9B5-B5E8-4561-AAA8-1968DDD8B15D}" srcId="{A6D8AED0-EAC4-44FA-ACE3-7D3967824E4B}" destId="{D7B49805-136B-41EF-AF93-88A9FDAC3C81}" srcOrd="8" destOrd="0" parTransId="{5BAE031D-ADCC-4160-B12E-253578E4BCB4}" sibTransId="{235E3BB9-FEE1-4EA6-8209-11B6007DF04C}"/>
    <dgm:cxn modelId="{77E861B9-4B14-4D7E-AAEF-C9CAAD8F4353}" srcId="{1644E221-2EC2-4D17-A90A-9FDD5B37F399}" destId="{100EBD97-532B-436E-90B3-88B7883EEBC1}" srcOrd="3" destOrd="0" parTransId="{E752B464-489D-4203-BE39-805EB4F1F15F}" sibTransId="{EE3DED04-4591-4E6C-8842-F0FD0C956F7F}"/>
    <dgm:cxn modelId="{14687BB9-8863-41B7-9EF7-77D59BBD2CC3}" srcId="{590BA8F6-1539-4442-AF01-C344722916D6}" destId="{82C4CC5E-F9EF-48FF-A4EE-5E732CE7166E}" srcOrd="3" destOrd="0" parTransId="{5526560A-7261-4B44-A64B-E96E043A89F7}" sibTransId="{13136E6C-F597-4177-8649-48F20448466D}"/>
    <dgm:cxn modelId="{BBF4DBBC-BF94-4C52-B4F4-5700840DE1CC}" srcId="{2AA9B757-BF52-43AE-B91F-C6995F7EEF1E}" destId="{E3907E64-EE8D-46B0-8A8E-8AFBAF67A84E}" srcOrd="3" destOrd="0" parTransId="{BBCC229D-CFC2-41B7-9FA4-3805216E9D3D}" sibTransId="{F70055AE-6528-4524-909B-DD489C6DCC93}"/>
    <dgm:cxn modelId="{7D30C1BD-53A9-46C3-868E-AD2D185093E2}" srcId="{AAF5B393-0924-4542-9816-40EC5E137D46}" destId="{F59458BB-D1CB-42A7-90DC-41A61DE52A07}" srcOrd="7" destOrd="0" parTransId="{D068F949-1055-474B-852A-7514047D12E6}" sibTransId="{E873E491-7EAD-425B-A38C-03BFA3C24B51}"/>
    <dgm:cxn modelId="{70CC13BE-BFE2-41C3-AB3C-426849286A15}" type="presOf" srcId="{B1766191-BC5B-40C0-9D99-7D86B182551B}" destId="{B080D32D-A1CA-4E89-AB7E-2B6952B47252}" srcOrd="0" destOrd="0" presId="urn:microsoft.com/office/officeart/2005/8/layout/hList2"/>
    <dgm:cxn modelId="{9B268DBE-C138-4870-8EA5-89C8911AE135}" type="presOf" srcId="{2B11D19D-DD3B-4F8C-BCBA-A19D2168D942}" destId="{2F4FE6C1-9533-429F-8596-255D77A7E02D}" srcOrd="0" destOrd="5" presId="urn:microsoft.com/office/officeart/2005/8/layout/hList2"/>
    <dgm:cxn modelId="{5203EDBF-D4A2-497D-8136-3293EDA2BA4A}" type="presOf" srcId="{F5C4DD51-148E-4A13-87EA-15BE6A2FBCFE}" destId="{328D2ADC-D799-404E-93EB-D8E9D5E568D3}" srcOrd="0" destOrd="7" presId="urn:microsoft.com/office/officeart/2005/8/layout/hList2"/>
    <dgm:cxn modelId="{BF0B87C0-C40F-4B70-9C5A-8440BC39233E}" type="presOf" srcId="{9FF3F2BD-EDA8-4297-8383-72AED0886F07}" destId="{A128DB6F-09CD-4A6D-91AE-18AC43E43132}" srcOrd="0" destOrd="0" presId="urn:microsoft.com/office/officeart/2005/8/layout/hList2"/>
    <dgm:cxn modelId="{E18047C1-290F-4D78-B92C-51E7FE71228D}" type="presOf" srcId="{A2B9DECB-244B-4D05-A107-4AB3A7E9ABD3}" destId="{CFBF245D-87BF-4A11-8915-4642C67E8412}" srcOrd="0" destOrd="9" presId="urn:microsoft.com/office/officeart/2005/8/layout/hList2"/>
    <dgm:cxn modelId="{6A4025C4-BEDB-4D4A-9A88-A885D22368F5}" srcId="{34C8098D-BAEA-49DA-88C1-3D054430F7DE}" destId="{9AE183CA-5B32-4ECF-BF92-0AED01C80C6C}" srcOrd="7" destOrd="0" parTransId="{04CDA89E-1569-4874-BC49-11D5C9CF5DD8}" sibTransId="{AB50B299-C24D-45EA-A120-E2461472C013}"/>
    <dgm:cxn modelId="{C4AD37C4-FA98-4FC7-94A8-43A456CE5825}" type="presOf" srcId="{8F50BF8E-12BA-41E5-8261-2831EF3B7E08}" destId="{1F9AD147-4896-4202-AF70-7D9FFE7AE589}" srcOrd="0" destOrd="0" presId="urn:microsoft.com/office/officeart/2005/8/layout/hList2"/>
    <dgm:cxn modelId="{9AE789C5-E368-47D9-84C6-CFDBD5BF189E}" type="presOf" srcId="{404B8065-4D9A-4DD4-A433-616DE8499A7F}" destId="{CD93C803-48A2-4187-93EF-4668B75F891C}" srcOrd="0" destOrd="8" presId="urn:microsoft.com/office/officeart/2005/8/layout/hList2"/>
    <dgm:cxn modelId="{AC0D75C7-FB94-42BC-9FD9-C2B13EC6BD11}" type="presOf" srcId="{FF1703E5-9D11-4790-9DDE-7E60565384E0}" destId="{CD93C803-48A2-4187-93EF-4668B75F891C}" srcOrd="0" destOrd="2" presId="urn:microsoft.com/office/officeart/2005/8/layout/hList2"/>
    <dgm:cxn modelId="{A699D2C7-9C16-4737-BBA1-620019A9878D}" srcId="{34C8098D-BAEA-49DA-88C1-3D054430F7DE}" destId="{217A6E03-48A7-4AAE-BACE-D2AE7EE7E231}" srcOrd="6" destOrd="0" parTransId="{AA867632-C11C-46FD-B996-7656015FBC91}" sibTransId="{2CEC5E87-B5F5-465D-9E4D-D8E04747B156}"/>
    <dgm:cxn modelId="{A8A81BC9-3A8B-48E6-AE81-987C7982F38A}" type="presOf" srcId="{324E9734-017F-46ED-A8B1-E0CA80EAAD94}" destId="{CFBF245D-87BF-4A11-8915-4642C67E8412}" srcOrd="0" destOrd="3" presId="urn:microsoft.com/office/officeart/2005/8/layout/hList2"/>
    <dgm:cxn modelId="{847C75C9-14B0-46F2-A64C-F56BB275D7D1}" type="presOf" srcId="{590BA8F6-1539-4442-AF01-C344722916D6}" destId="{9B6A373D-1C07-4ED5-B1E4-ACDBE9CD6A40}" srcOrd="0" destOrd="0" presId="urn:microsoft.com/office/officeart/2005/8/layout/hList2"/>
    <dgm:cxn modelId="{3B5D9CCC-7CF5-4294-987F-C9F62ABCBE2F}" type="presOf" srcId="{FEBCB175-E252-425C-8CAA-3D25603117C8}" destId="{2F4FE6C1-9533-429F-8596-255D77A7E02D}" srcOrd="0" destOrd="2" presId="urn:microsoft.com/office/officeart/2005/8/layout/hList2"/>
    <dgm:cxn modelId="{3BBAD7CE-91CD-4EBE-BAF0-922E97C04499}" srcId="{BA2CE42D-9255-4FE3-978D-8129809D3B93}" destId="{1644E221-2EC2-4D17-A90A-9FDD5B37F399}" srcOrd="5" destOrd="0" parTransId="{F0A30A0B-AFE6-4D1C-A286-282C6DB8364B}" sibTransId="{F6D15925-8F07-402C-97D4-BAB25FB1C947}"/>
    <dgm:cxn modelId="{4E2FE9CF-38B8-4F91-87B0-7EFEB314D33E}" srcId="{1644E221-2EC2-4D17-A90A-9FDD5B37F399}" destId="{0CAEC6E2-DC56-4D0D-8BCE-461E23D88EF8}" srcOrd="0" destOrd="0" parTransId="{FC9CB390-8D41-4F23-980E-4B0D932F99FB}" sibTransId="{52CD61D0-871D-4D75-8FE9-6E900E463679}"/>
    <dgm:cxn modelId="{12E206D0-C669-43EE-8B46-AE846DC06C15}" srcId="{9FF3F2BD-EDA8-4297-8383-72AED0886F07}" destId="{BA382E3D-065D-490B-8147-6D024A391359}" srcOrd="8" destOrd="0" parTransId="{8E460244-A778-4957-802A-D0F5D5F4BB5A}" sibTransId="{CD425D02-E264-4C52-AD5D-593363B06957}"/>
    <dgm:cxn modelId="{61D55AD0-25AD-4A3B-BC7D-F17631EF7DB7}" type="presOf" srcId="{285C5020-584B-44C5-A090-A3AB40AAD765}" destId="{2F4FE6C1-9533-429F-8596-255D77A7E02D}" srcOrd="0" destOrd="1" presId="urn:microsoft.com/office/officeart/2005/8/layout/hList2"/>
    <dgm:cxn modelId="{745F15D2-9BF9-4B22-9BC7-DF4FD7440565}" type="presOf" srcId="{4A809713-7A4F-4292-B61C-3A485077A966}" destId="{FB48C537-1C36-4C4C-9659-C1E9E72BD8E9}" srcOrd="0" destOrd="9" presId="urn:microsoft.com/office/officeart/2005/8/layout/hList2"/>
    <dgm:cxn modelId="{FA443BD3-A3C6-425F-B4D6-640D4417B952}" type="presOf" srcId="{DCCA9CB6-6BA4-42AB-9F92-F3EACBA54BEF}" destId="{69E6573C-90DD-4CD7-83D0-F4BBD9F92B61}" srcOrd="0" destOrd="7" presId="urn:microsoft.com/office/officeart/2005/8/layout/hList2"/>
    <dgm:cxn modelId="{01C87CD4-935E-4919-96C0-4B4AC1D330FA}" type="presOf" srcId="{BBAB6DF1-09B4-4037-8710-E6327597A09D}" destId="{C34AB1FD-D69F-4E2F-B766-CBB219D01FC0}" srcOrd="0" destOrd="1" presId="urn:microsoft.com/office/officeart/2005/8/layout/hList2"/>
    <dgm:cxn modelId="{84E95ED5-8A1D-49C2-BD35-603934DF55F2}" type="presOf" srcId="{E33E3DC4-CE4D-401E-8B67-64C6FD37A8A8}" destId="{1F9AD147-4896-4202-AF70-7D9FFE7AE589}" srcOrd="0" destOrd="3" presId="urn:microsoft.com/office/officeart/2005/8/layout/hList2"/>
    <dgm:cxn modelId="{42FDE9D6-E39D-4289-8788-2D2441498709}" type="presOf" srcId="{1644E221-2EC2-4D17-A90A-9FDD5B37F399}" destId="{E40814FF-9A4C-4D9D-8236-0C36CC22473F}" srcOrd="0" destOrd="0" presId="urn:microsoft.com/office/officeart/2005/8/layout/hList2"/>
    <dgm:cxn modelId="{61B1D7D9-F4B9-4E5E-8ACB-901F328E0D4C}" type="presOf" srcId="{D84CDE5F-A18E-4D05-8950-DC5490A8A95A}" destId="{FB48C537-1C36-4C4C-9659-C1E9E72BD8E9}" srcOrd="0" destOrd="0" presId="urn:microsoft.com/office/officeart/2005/8/layout/hList2"/>
    <dgm:cxn modelId="{08E4E0D9-E9DE-4AAB-935D-B421D577B8B3}" type="presOf" srcId="{4056E99B-0DA4-4D8A-B937-9DF0842D4504}" destId="{328D2ADC-D799-404E-93EB-D8E9D5E568D3}" srcOrd="0" destOrd="6" presId="urn:microsoft.com/office/officeart/2005/8/layout/hList2"/>
    <dgm:cxn modelId="{5359E7D9-8D47-44F5-9896-4B53F0BA39FD}" type="presOf" srcId="{0CAEC6E2-DC56-4D0D-8BCE-461E23D88EF8}" destId="{C34AB1FD-D69F-4E2F-B766-CBB219D01FC0}" srcOrd="0" destOrd="0" presId="urn:microsoft.com/office/officeart/2005/8/layout/hList2"/>
    <dgm:cxn modelId="{7F3D4FDA-D7FC-4D84-82A1-7B1C0D05F3E0}" srcId="{A6D8AED0-EAC4-44FA-ACE3-7D3967824E4B}" destId="{9A20410E-7D9E-462C-BA1F-4DB4A80C6905}" srcOrd="1" destOrd="0" parTransId="{424BDB20-F48D-42FF-ADEA-B3562D38842B}" sibTransId="{5F5DB746-AB7A-4A44-809E-491CB7689A36}"/>
    <dgm:cxn modelId="{41F594DA-5584-4137-B22A-3694452AD823}" type="presOf" srcId="{645B4A6A-32B1-4770-9259-DE7D279A1800}" destId="{C9717EB4-B81E-4441-A32E-553CF240DD65}" srcOrd="0" destOrd="5" presId="urn:microsoft.com/office/officeart/2005/8/layout/hList2"/>
    <dgm:cxn modelId="{E9C7B4DC-95AF-48AA-BB82-F47D76E966A0}" srcId="{1B005044-9247-490A-8737-0287AB59C242}" destId="{7F917782-AE15-4067-849A-70782840834C}" srcOrd="1" destOrd="0" parTransId="{B54D0D70-ED57-47D3-BE2C-A9D5130EA932}" sibTransId="{1955CC39-4B45-4FDC-A1F0-23FCA6E5FC22}"/>
    <dgm:cxn modelId="{1BFF24DE-A5E9-4049-9958-0DC761547626}" type="presOf" srcId="{835C0F07-ADEB-4191-81A2-12770BF8A55B}" destId="{CD93C803-48A2-4187-93EF-4668B75F891C}" srcOrd="0" destOrd="1" presId="urn:microsoft.com/office/officeart/2005/8/layout/hList2"/>
    <dgm:cxn modelId="{C87349DE-79E0-469A-8C99-5E1D3CF925E7}" srcId="{1644E221-2EC2-4D17-A90A-9FDD5B37F399}" destId="{08DD0ECD-7CC9-4A85-8B31-27519F5ECB97}" srcOrd="7" destOrd="0" parTransId="{440DF57E-C082-4ACB-B74E-5C102A7E841A}" sibTransId="{FD33EA05-1213-4C8E-BC25-ACEEA3DB5B0D}"/>
    <dgm:cxn modelId="{2E15D6DE-86AA-4476-9F18-43BAEB13F465}" type="presOf" srcId="{0B3058D3-7C56-44E7-98B8-7248513BB9DC}" destId="{69E6573C-90DD-4CD7-83D0-F4BBD9F92B61}" srcOrd="0" destOrd="2" presId="urn:microsoft.com/office/officeart/2005/8/layout/hList2"/>
    <dgm:cxn modelId="{60971DDF-8E11-418D-82EF-ABC1C860F463}" type="presOf" srcId="{C49A5C5C-FFD9-4A65-95F1-8AD9DB26E362}" destId="{328D2ADC-D799-404E-93EB-D8E9D5E568D3}" srcOrd="0" destOrd="3" presId="urn:microsoft.com/office/officeart/2005/8/layout/hList2"/>
    <dgm:cxn modelId="{6B5C67E1-E54B-4CF3-99BF-1A8178101019}" srcId="{AAF5B393-0924-4542-9816-40EC5E137D46}" destId="{02F9F6D4-F072-4C0F-A128-5AE4851B7DFD}" srcOrd="8" destOrd="0" parTransId="{30D12CB1-FC94-409A-8C31-F06194A18D22}" sibTransId="{E4C57F23-27EC-4854-B94D-7EBC32F00C58}"/>
    <dgm:cxn modelId="{BB3642E2-2599-4AAE-A4E9-198CC9BE9927}" type="presOf" srcId="{D6FBF846-CD9B-4294-8CEE-56C5EE2105A9}" destId="{C763A022-596D-4BDA-9615-0B6875EA8933}" srcOrd="0" destOrd="0" presId="urn:microsoft.com/office/officeart/2005/8/layout/hList2"/>
    <dgm:cxn modelId="{002644E2-C6C0-4D6C-A213-880FC2159BA6}" srcId="{D6FBF846-CD9B-4294-8CEE-56C5EE2105A9}" destId="{404B8065-4D9A-4DD4-A433-616DE8499A7F}" srcOrd="8" destOrd="0" parTransId="{9A882216-E049-40EE-8980-470A4E157891}" sibTransId="{7C64301B-0E64-428D-B4CA-65E22CEB67FE}"/>
    <dgm:cxn modelId="{596394E2-D61F-4C75-B6FF-54DAED79432A}" type="presOf" srcId="{7F97A0AE-4EC7-4025-A16B-16F45FA6BE2A}" destId="{1F9AD147-4896-4202-AF70-7D9FFE7AE589}" srcOrd="0" destOrd="5" presId="urn:microsoft.com/office/officeart/2005/8/layout/hList2"/>
    <dgm:cxn modelId="{8E4821E5-F3C5-49E2-9BB7-DF9718810063}" srcId="{1B005044-9247-490A-8737-0287AB59C242}" destId="{09E3D37B-DE1C-4208-9925-B313A54EA5ED}" srcOrd="6" destOrd="0" parTransId="{F8395BB6-9C67-46BD-9639-27FB6BA93030}" sibTransId="{5840F974-75DF-4EB1-8B8F-F0E11DB9412E}"/>
    <dgm:cxn modelId="{ECE400E6-883E-4930-AD76-13FA77221006}" type="presOf" srcId="{9CFE2AA6-865D-44A6-9BC3-FC8E79E53214}" destId="{CD93C803-48A2-4187-93EF-4668B75F891C}" srcOrd="0" destOrd="7" presId="urn:microsoft.com/office/officeart/2005/8/layout/hList2"/>
    <dgm:cxn modelId="{B78CE6E6-6306-4F20-86D1-50B1A99F0881}" srcId="{AAF5B393-0924-4542-9816-40EC5E137D46}" destId="{70414F8E-84D5-41E9-A5D3-E8FA12516824}" srcOrd="2" destOrd="0" parTransId="{C9B1CFBE-43F0-474F-8684-A954EE5A43C6}" sibTransId="{FE20D462-11C1-4205-A567-913957E95C7F}"/>
    <dgm:cxn modelId="{A7A39EE8-287D-4A09-80E9-88E79824A436}" type="presOf" srcId="{100EBD97-532B-436E-90B3-88B7883EEBC1}" destId="{C34AB1FD-D69F-4E2F-B766-CBB219D01FC0}" srcOrd="0" destOrd="3" presId="urn:microsoft.com/office/officeart/2005/8/layout/hList2"/>
    <dgm:cxn modelId="{76D6B4E8-F893-42E3-8D25-0E0CFBCCCDB9}" srcId="{34C8098D-BAEA-49DA-88C1-3D054430F7DE}" destId="{EC1F8E21-1348-4557-8EC3-D8DFBE9AE4DC}" srcOrd="8" destOrd="0" parTransId="{398B0EB7-7137-481E-ADAE-A20194D1A88D}" sibTransId="{C15DE8E0-BEAB-4E0C-96E5-38A829864A77}"/>
    <dgm:cxn modelId="{FE8427E9-EC1E-46C3-B037-00024C373461}" type="presOf" srcId="{E3907E64-EE8D-46B0-8A8E-8AFBAF67A84E}" destId="{C9717EB4-B81E-4441-A32E-553CF240DD65}" srcOrd="0" destOrd="3" presId="urn:microsoft.com/office/officeart/2005/8/layout/hList2"/>
    <dgm:cxn modelId="{0152E2EB-E6FD-42F9-B11F-B627C23328D6}" srcId="{9FF3F2BD-EDA8-4297-8383-72AED0886F07}" destId="{8F50BF8E-12BA-41E5-8261-2831EF3B7E08}" srcOrd="0" destOrd="0" parTransId="{34D06AEF-2E8B-4F46-99C1-11A449709DA1}" sibTransId="{AF1C46F4-0F16-4377-886E-5052847244B8}"/>
    <dgm:cxn modelId="{D2D815EC-8C64-4B4C-9B6F-159D77050911}" type="presOf" srcId="{25183249-52D3-4F52-8B8D-D383550D8F33}" destId="{69E6573C-90DD-4CD7-83D0-F4BBD9F92B61}" srcOrd="0" destOrd="5" presId="urn:microsoft.com/office/officeart/2005/8/layout/hList2"/>
    <dgm:cxn modelId="{CA4168EC-50CC-4FBD-B679-EE65FE207697}" srcId="{590BA8F6-1539-4442-AF01-C344722916D6}" destId="{DCCA9CB6-6BA4-42AB-9F92-F3EACBA54BEF}" srcOrd="7" destOrd="0" parTransId="{AD1A86B7-91E3-4336-9938-95548E9D8D9A}" sibTransId="{72D53C85-6580-4C21-B3C5-FFDD0D36CEF2}"/>
    <dgm:cxn modelId="{01C721ED-DCD8-4E1A-96CF-A698555D558F}" srcId="{1644E221-2EC2-4D17-A90A-9FDD5B37F399}" destId="{17C9C2CD-4B68-40C5-9F6C-D779CE2564A5}" srcOrd="8" destOrd="0" parTransId="{A60E1CDB-5DC7-46AB-B23A-D1CD023E8245}" sibTransId="{3EA664B8-4F7B-4214-997D-96DBA0C571F1}"/>
    <dgm:cxn modelId="{FA4275ED-B3D4-4DAF-AF14-01AEB01BC1D2}" srcId="{AAF5B393-0924-4542-9816-40EC5E137D46}" destId="{EB83611D-9CA9-4429-B35B-C797A6EDFA73}" srcOrd="5" destOrd="0" parTransId="{D3D947F7-5377-4B72-B46D-8FCECEB43D03}" sibTransId="{ABEC409A-9C0B-4C8E-B353-818F43DF74C7}"/>
    <dgm:cxn modelId="{7314F2F2-009F-4318-9F00-99D253346B06}" srcId="{590BA8F6-1539-4442-AF01-C344722916D6}" destId="{0B3058D3-7C56-44E7-98B8-7248513BB9DC}" srcOrd="2" destOrd="0" parTransId="{D9C8E18B-4CFC-4CA0-BBF4-F512F37DCE59}" sibTransId="{87DAF9EF-99EF-499E-8D94-10387976FDA0}"/>
    <dgm:cxn modelId="{9E5747F4-6C9C-4D09-B4BB-A590A150F8CC}" type="presOf" srcId="{9A20410E-7D9E-462C-BA1F-4DB4A80C6905}" destId="{328D2ADC-D799-404E-93EB-D8E9D5E568D3}" srcOrd="0" destOrd="1" presId="urn:microsoft.com/office/officeart/2005/8/layout/hList2"/>
    <dgm:cxn modelId="{C3C0CBF5-9951-427A-B5C3-D43F778EFF46}" type="presOf" srcId="{6DBFA31F-42F1-4DDF-BA27-679A18F2DBD7}" destId="{C34AB1FD-D69F-4E2F-B766-CBB219D01FC0}" srcOrd="0" destOrd="10" presId="urn:microsoft.com/office/officeart/2005/8/layout/hList2"/>
    <dgm:cxn modelId="{9D7B0AF6-6C88-4C95-A535-A373C23CB262}" srcId="{A6D8AED0-EAC4-44FA-ACE3-7D3967824E4B}" destId="{4056E99B-0DA4-4D8A-B937-9DF0842D4504}" srcOrd="6" destOrd="0" parTransId="{FA9AA81C-ADA4-42E6-B311-A8C28CFA2269}" sibTransId="{D77CA00B-4616-4C09-9AA8-C11158D2E791}"/>
    <dgm:cxn modelId="{63F373F6-415F-4384-A33B-2368ED108DA9}" srcId="{2AA9B757-BF52-43AE-B91F-C6995F7EEF1E}" destId="{645B4A6A-32B1-4770-9259-DE7D279A1800}" srcOrd="5" destOrd="0" parTransId="{B5400DD7-A9AD-4644-A484-F5C439095276}" sibTransId="{13297743-E726-4084-AD75-DED2AA7DEB7D}"/>
    <dgm:cxn modelId="{C4ABB7F6-6DC3-40CD-B44D-22051063ED82}" type="presOf" srcId="{70414F8E-84D5-41E9-A5D3-E8FA12516824}" destId="{3809C8A7-8D02-42D2-918A-9689280A98FD}" srcOrd="0" destOrd="2" presId="urn:microsoft.com/office/officeart/2005/8/layout/hList2"/>
    <dgm:cxn modelId="{44A233F8-E476-421F-B8C5-122C1667A325}" srcId="{D6FBF846-CD9B-4294-8CEE-56C5EE2105A9}" destId="{E40A67FA-42D1-4855-B794-93E75DD88D09}" srcOrd="6" destOrd="0" parTransId="{E3A03600-14E5-4A37-A420-C99877383B78}" sibTransId="{678A4988-0C05-4D7F-BF32-49F4D4C3A7C1}"/>
    <dgm:cxn modelId="{42E3CAF9-8A53-4307-A95C-56788CE3CEEA}" type="presOf" srcId="{224889F0-7FA2-48D5-AD72-3E311A63DA27}" destId="{FB48C537-1C36-4C4C-9659-C1E9E72BD8E9}" srcOrd="0" destOrd="4" presId="urn:microsoft.com/office/officeart/2005/8/layout/hList2"/>
    <dgm:cxn modelId="{ECE941FA-E640-43AE-BA3D-BB7394E5F9B4}" srcId="{590BA8F6-1539-4442-AF01-C344722916D6}" destId="{F42BBA48-9D3E-4052-AAE5-FF9CB5528C01}" srcOrd="8" destOrd="0" parTransId="{2EBDB708-D131-4714-B550-0F93AD93D436}" sibTransId="{8AB22B14-BCEC-49EB-80A2-ADB460970410}"/>
    <dgm:cxn modelId="{393C41FB-C08E-4845-90E5-C411FF2EFA8A}" srcId="{1B005044-9247-490A-8737-0287AB59C242}" destId="{D84CDE5F-A18E-4D05-8950-DC5490A8A95A}" srcOrd="0" destOrd="0" parTransId="{A8231B2D-BF04-4531-B335-E9F78DBAD736}" sibTransId="{98BF1D47-6AC7-4E0A-A9D5-F46FDAB110F7}"/>
    <dgm:cxn modelId="{8E08A7FB-CB1B-437C-B87E-DCC8F62D5A3C}" type="presOf" srcId="{F59458BB-D1CB-42A7-90DC-41A61DE52A07}" destId="{3809C8A7-8D02-42D2-918A-9689280A98FD}" srcOrd="0" destOrd="7" presId="urn:microsoft.com/office/officeart/2005/8/layout/hList2"/>
    <dgm:cxn modelId="{B7ABD8FB-73E7-42D7-8DC8-BABE0B09C035}" type="presOf" srcId="{AAF5B393-0924-4542-9816-40EC5E137D46}" destId="{C6CDF023-1C27-4BF6-AEE3-A13711A154F0}" srcOrd="0" destOrd="0" presId="urn:microsoft.com/office/officeart/2005/8/layout/hList2"/>
    <dgm:cxn modelId="{8B9CBFFC-E64E-4B20-8D55-171148BD60A6}" srcId="{34C8098D-BAEA-49DA-88C1-3D054430F7DE}" destId="{2B11D19D-DD3B-4F8C-BCBA-A19D2168D942}" srcOrd="5" destOrd="0" parTransId="{236631D9-1B82-4FDD-B2CE-4C5166A103AB}" sibTransId="{6574A2D8-D303-479D-9E72-09FC3F8E8CEF}"/>
    <dgm:cxn modelId="{E14705FD-3900-4E3D-8518-DF0E73FEBDB4}" type="presOf" srcId="{BA382E3D-065D-490B-8147-6D024A391359}" destId="{1F9AD147-4896-4202-AF70-7D9FFE7AE589}" srcOrd="0" destOrd="8" presId="urn:microsoft.com/office/officeart/2005/8/layout/hList2"/>
    <dgm:cxn modelId="{344F63FD-ED90-491C-A2CC-6DE43B1BA82A}" srcId="{D6FBF846-CD9B-4294-8CEE-56C5EE2105A9}" destId="{A1B49F2D-3F0D-43CC-91D9-00F99909754E}" srcOrd="0" destOrd="0" parTransId="{B9E25018-0148-4C11-A30D-19A51CCF1381}" sibTransId="{E1D5B8E2-9517-43B7-9F47-9DB5851CFC65}"/>
    <dgm:cxn modelId="{D49AFCFD-9F6E-41A0-A11F-2FA91378636C}" type="presOf" srcId="{0045648B-8928-4DDE-B5FC-2ACF92D966AC}" destId="{C9717EB4-B81E-4441-A32E-553CF240DD65}" srcOrd="0" destOrd="8" presId="urn:microsoft.com/office/officeart/2005/8/layout/hList2"/>
    <dgm:cxn modelId="{8A743AFF-5489-4ABE-916E-0C5996C31A1F}" type="presOf" srcId="{7A7192BB-908E-4E85-8C64-C0CBF9AFC663}" destId="{1F9AD147-4896-4202-AF70-7D9FFE7AE589}" srcOrd="0" destOrd="6" presId="urn:microsoft.com/office/officeart/2005/8/layout/hList2"/>
    <dgm:cxn modelId="{2CE784FF-62FA-416A-81B8-EF61D71B5897}" srcId="{B1766191-BC5B-40C0-9D99-7D86B182551B}" destId="{ACB38932-F465-4DAB-A930-84A167812DF1}" srcOrd="1" destOrd="0" parTransId="{89673178-F020-44E2-ABE8-FC0AF459F8C5}" sibTransId="{A745A392-95B7-49C7-B92D-95BE25FC36A9}"/>
    <dgm:cxn modelId="{2540F4FF-C88E-4BE4-8301-CBB80FED831C}" srcId="{BA2CE42D-9255-4FE3-978D-8129809D3B93}" destId="{1B005044-9247-490A-8737-0287AB59C242}" srcOrd="4" destOrd="0" parTransId="{D2A5F4E4-007D-4610-92E8-9BB6EDF7704B}" sibTransId="{4D969497-E195-46E1-8E5E-C16855D24DC5}"/>
    <dgm:cxn modelId="{A000C1FE-AB5C-47D1-BCEF-1DAAB821E59A}" type="presParOf" srcId="{D7A2E87F-22C3-49D4-ACF7-EACA311E2EA6}" destId="{601C23CA-24F0-4016-899D-22370CB868DB}" srcOrd="0" destOrd="0" presId="urn:microsoft.com/office/officeart/2005/8/layout/hList2"/>
    <dgm:cxn modelId="{545D2765-C126-4620-8993-10B9A278086B}" type="presParOf" srcId="{601C23CA-24F0-4016-899D-22370CB868DB}" destId="{EB78261E-E20B-4904-BB65-9944FF66BFA2}" srcOrd="0" destOrd="0" presId="urn:microsoft.com/office/officeart/2005/8/layout/hList2"/>
    <dgm:cxn modelId="{A14FD693-3DDE-4580-B9C5-BE124DA39B55}" type="presParOf" srcId="{601C23CA-24F0-4016-899D-22370CB868DB}" destId="{2F4FE6C1-9533-429F-8596-255D77A7E02D}" srcOrd="1" destOrd="0" presId="urn:microsoft.com/office/officeart/2005/8/layout/hList2"/>
    <dgm:cxn modelId="{A827FA22-AF29-430F-99B4-2E36ED211D0A}" type="presParOf" srcId="{601C23CA-24F0-4016-899D-22370CB868DB}" destId="{F642455B-954F-43CA-A553-A81438D8ECD2}" srcOrd="2" destOrd="0" presId="urn:microsoft.com/office/officeart/2005/8/layout/hList2"/>
    <dgm:cxn modelId="{801771B2-4680-4C57-A96F-D83886368F38}" type="presParOf" srcId="{D7A2E87F-22C3-49D4-ACF7-EACA311E2EA6}" destId="{24D531DB-6E26-482C-AFB8-DBF7FA7FB69E}" srcOrd="1" destOrd="0" presId="urn:microsoft.com/office/officeart/2005/8/layout/hList2"/>
    <dgm:cxn modelId="{13B2E713-7773-4B2D-9F09-518A8A6A217D}" type="presParOf" srcId="{D7A2E87F-22C3-49D4-ACF7-EACA311E2EA6}" destId="{238C41A3-53D1-4B15-9015-491F1B5EF822}" srcOrd="2" destOrd="0" presId="urn:microsoft.com/office/officeart/2005/8/layout/hList2"/>
    <dgm:cxn modelId="{77209475-A13D-4955-B149-CB06ADD10059}" type="presParOf" srcId="{238C41A3-53D1-4B15-9015-491F1B5EF822}" destId="{C4BCFDDA-B7EC-4F4C-A6AD-276FDC4AECC6}" srcOrd="0" destOrd="0" presId="urn:microsoft.com/office/officeart/2005/8/layout/hList2"/>
    <dgm:cxn modelId="{8BEDCE5C-DAF8-40A3-A844-BBA6281E48EF}" type="presParOf" srcId="{238C41A3-53D1-4B15-9015-491F1B5EF822}" destId="{3809C8A7-8D02-42D2-918A-9689280A98FD}" srcOrd="1" destOrd="0" presId="urn:microsoft.com/office/officeart/2005/8/layout/hList2"/>
    <dgm:cxn modelId="{2EF572FC-17CC-4296-BCA0-2FFA1036B5DE}" type="presParOf" srcId="{238C41A3-53D1-4B15-9015-491F1B5EF822}" destId="{C6CDF023-1C27-4BF6-AEE3-A13711A154F0}" srcOrd="2" destOrd="0" presId="urn:microsoft.com/office/officeart/2005/8/layout/hList2"/>
    <dgm:cxn modelId="{A996EC23-0114-476F-83E0-67C064AE8561}" type="presParOf" srcId="{D7A2E87F-22C3-49D4-ACF7-EACA311E2EA6}" destId="{B5F97D75-5604-4C26-9A05-5970CF0B4219}" srcOrd="3" destOrd="0" presId="urn:microsoft.com/office/officeart/2005/8/layout/hList2"/>
    <dgm:cxn modelId="{2F1EA7DE-10FC-47E4-A157-2E27B87C1F7D}" type="presParOf" srcId="{D7A2E87F-22C3-49D4-ACF7-EACA311E2EA6}" destId="{F875BD97-78ED-4CCA-9398-D36359DC1589}" srcOrd="4" destOrd="0" presId="urn:microsoft.com/office/officeart/2005/8/layout/hList2"/>
    <dgm:cxn modelId="{9AC004F1-0BB6-475A-B1B2-BA60A2C46790}" type="presParOf" srcId="{F875BD97-78ED-4CCA-9398-D36359DC1589}" destId="{84F1BDB0-FF7C-447B-BB3F-9ABF4BD81B33}" srcOrd="0" destOrd="0" presId="urn:microsoft.com/office/officeart/2005/8/layout/hList2"/>
    <dgm:cxn modelId="{475E2689-6D12-4060-BF48-2A78A0CDF5B0}" type="presParOf" srcId="{F875BD97-78ED-4CCA-9398-D36359DC1589}" destId="{CD93C803-48A2-4187-93EF-4668B75F891C}" srcOrd="1" destOrd="0" presId="urn:microsoft.com/office/officeart/2005/8/layout/hList2"/>
    <dgm:cxn modelId="{FE435869-71B7-441A-91FC-331B13AD7502}" type="presParOf" srcId="{F875BD97-78ED-4CCA-9398-D36359DC1589}" destId="{C763A022-596D-4BDA-9615-0B6875EA8933}" srcOrd="2" destOrd="0" presId="urn:microsoft.com/office/officeart/2005/8/layout/hList2"/>
    <dgm:cxn modelId="{98D01A5D-9090-465C-878C-C61A13F8403E}" type="presParOf" srcId="{D7A2E87F-22C3-49D4-ACF7-EACA311E2EA6}" destId="{DFCDCA0D-FCEE-4A77-BC97-D203E7939E16}" srcOrd="5" destOrd="0" presId="urn:microsoft.com/office/officeart/2005/8/layout/hList2"/>
    <dgm:cxn modelId="{33CEF823-E2FF-46BA-899D-A57B23115A37}" type="presParOf" srcId="{D7A2E87F-22C3-49D4-ACF7-EACA311E2EA6}" destId="{7F9BA1D9-B486-420D-AC06-5AA99F65D747}" srcOrd="6" destOrd="0" presId="urn:microsoft.com/office/officeart/2005/8/layout/hList2"/>
    <dgm:cxn modelId="{E70534C7-926C-4A30-A7FB-1990DAFCA900}" type="presParOf" srcId="{7F9BA1D9-B486-420D-AC06-5AA99F65D747}" destId="{D39E6C22-7778-47CF-B9FC-CECF055B7226}" srcOrd="0" destOrd="0" presId="urn:microsoft.com/office/officeart/2005/8/layout/hList2"/>
    <dgm:cxn modelId="{09955C65-A20D-49B4-B4E1-83CE5E079005}" type="presParOf" srcId="{7F9BA1D9-B486-420D-AC06-5AA99F65D747}" destId="{69E6573C-90DD-4CD7-83D0-F4BBD9F92B61}" srcOrd="1" destOrd="0" presId="urn:microsoft.com/office/officeart/2005/8/layout/hList2"/>
    <dgm:cxn modelId="{B626AF16-508C-4455-86AC-4ECFC52AD4F7}" type="presParOf" srcId="{7F9BA1D9-B486-420D-AC06-5AA99F65D747}" destId="{9B6A373D-1C07-4ED5-B1E4-ACDBE9CD6A40}" srcOrd="2" destOrd="0" presId="urn:microsoft.com/office/officeart/2005/8/layout/hList2"/>
    <dgm:cxn modelId="{5A3EC84D-0C6B-42BB-8EFA-F2A48512A98F}" type="presParOf" srcId="{D7A2E87F-22C3-49D4-ACF7-EACA311E2EA6}" destId="{C23C9A43-A7F7-48BC-B3D2-E4472B15C926}" srcOrd="7" destOrd="0" presId="urn:microsoft.com/office/officeart/2005/8/layout/hList2"/>
    <dgm:cxn modelId="{97B2CEC5-2B8B-418A-88B9-E676191DC389}" type="presParOf" srcId="{D7A2E87F-22C3-49D4-ACF7-EACA311E2EA6}" destId="{02F83DB6-1282-4138-871B-CF21AB385234}" srcOrd="8" destOrd="0" presId="urn:microsoft.com/office/officeart/2005/8/layout/hList2"/>
    <dgm:cxn modelId="{FD5A1CD5-B3F7-47A4-A62E-257540B8FC8D}" type="presParOf" srcId="{02F83DB6-1282-4138-871B-CF21AB385234}" destId="{2B940E33-B4DB-4081-80D6-92EB21E6718F}" srcOrd="0" destOrd="0" presId="urn:microsoft.com/office/officeart/2005/8/layout/hList2"/>
    <dgm:cxn modelId="{BD9FB27C-DE04-41D4-85FB-FE4B1BAE29C7}" type="presParOf" srcId="{02F83DB6-1282-4138-871B-CF21AB385234}" destId="{FB48C537-1C36-4C4C-9659-C1E9E72BD8E9}" srcOrd="1" destOrd="0" presId="urn:microsoft.com/office/officeart/2005/8/layout/hList2"/>
    <dgm:cxn modelId="{2A7C792C-0074-4429-90E1-D17C3395DE5B}" type="presParOf" srcId="{02F83DB6-1282-4138-871B-CF21AB385234}" destId="{5964ACDD-35E5-4B24-946C-E10E99CD99AE}" srcOrd="2" destOrd="0" presId="urn:microsoft.com/office/officeart/2005/8/layout/hList2"/>
    <dgm:cxn modelId="{5199CF31-9F8A-4B38-AD4C-255E56BDB164}" type="presParOf" srcId="{D7A2E87F-22C3-49D4-ACF7-EACA311E2EA6}" destId="{BAE07F7B-952F-463D-A89A-DE98AD47A186}" srcOrd="9" destOrd="0" presId="urn:microsoft.com/office/officeart/2005/8/layout/hList2"/>
    <dgm:cxn modelId="{1358E2E9-ED45-4B98-9CF3-846699DA4371}" type="presParOf" srcId="{D7A2E87F-22C3-49D4-ACF7-EACA311E2EA6}" destId="{AB42A5F7-7FB6-4C01-A92C-0DA5DBD88BBD}" srcOrd="10" destOrd="0" presId="urn:microsoft.com/office/officeart/2005/8/layout/hList2"/>
    <dgm:cxn modelId="{067A0244-9FCF-40C0-A60B-13C250D665C6}" type="presParOf" srcId="{AB42A5F7-7FB6-4C01-A92C-0DA5DBD88BBD}" destId="{73976DEB-2547-4B9B-ACCA-2F57565308C4}" srcOrd="0" destOrd="0" presId="urn:microsoft.com/office/officeart/2005/8/layout/hList2"/>
    <dgm:cxn modelId="{A23230E1-5753-432E-901F-65B29C60213D}" type="presParOf" srcId="{AB42A5F7-7FB6-4C01-A92C-0DA5DBD88BBD}" destId="{C34AB1FD-D69F-4E2F-B766-CBB219D01FC0}" srcOrd="1" destOrd="0" presId="urn:microsoft.com/office/officeart/2005/8/layout/hList2"/>
    <dgm:cxn modelId="{CE92FDDA-BF8D-44C6-A75E-F9A0E4F1FC06}" type="presParOf" srcId="{AB42A5F7-7FB6-4C01-A92C-0DA5DBD88BBD}" destId="{E40814FF-9A4C-4D9D-8236-0C36CC22473F}" srcOrd="2" destOrd="0" presId="urn:microsoft.com/office/officeart/2005/8/layout/hList2"/>
    <dgm:cxn modelId="{064AABB0-E980-40DE-B50F-1B728E9FFFA9}" type="presParOf" srcId="{D7A2E87F-22C3-49D4-ACF7-EACA311E2EA6}" destId="{B412C80C-7B55-475A-B2B4-F5AD9B664BF2}" srcOrd="11" destOrd="0" presId="urn:microsoft.com/office/officeart/2005/8/layout/hList2"/>
    <dgm:cxn modelId="{0F01C4B7-A45E-4886-A9B4-1BBF0450D966}" type="presParOf" srcId="{D7A2E87F-22C3-49D4-ACF7-EACA311E2EA6}" destId="{8B8AB714-912E-4CB5-9B65-8A88434B865B}" srcOrd="12" destOrd="0" presId="urn:microsoft.com/office/officeart/2005/8/layout/hList2"/>
    <dgm:cxn modelId="{56C61546-80AA-4551-8911-7AEF1C14B89C}" type="presParOf" srcId="{8B8AB714-912E-4CB5-9B65-8A88434B865B}" destId="{CD975F72-C26B-4634-B5DA-529CFAE0428E}" srcOrd="0" destOrd="0" presId="urn:microsoft.com/office/officeart/2005/8/layout/hList2"/>
    <dgm:cxn modelId="{3B6BE031-04EA-4BFB-9E35-300781F1F547}" type="presParOf" srcId="{8B8AB714-912E-4CB5-9B65-8A88434B865B}" destId="{1F9AD147-4896-4202-AF70-7D9FFE7AE589}" srcOrd="1" destOrd="0" presId="urn:microsoft.com/office/officeart/2005/8/layout/hList2"/>
    <dgm:cxn modelId="{2F563355-FC24-4D1B-9706-B5D687EBACDA}" type="presParOf" srcId="{8B8AB714-912E-4CB5-9B65-8A88434B865B}" destId="{A128DB6F-09CD-4A6D-91AE-18AC43E43132}" srcOrd="2" destOrd="0" presId="urn:microsoft.com/office/officeart/2005/8/layout/hList2"/>
    <dgm:cxn modelId="{78A3A623-D669-4EAF-99A0-A535A1689043}" type="presParOf" srcId="{D7A2E87F-22C3-49D4-ACF7-EACA311E2EA6}" destId="{04E063C3-5DD4-4FD3-ADE7-FF39D4D2BD6E}" srcOrd="13" destOrd="0" presId="urn:microsoft.com/office/officeart/2005/8/layout/hList2"/>
    <dgm:cxn modelId="{71E60672-4F8D-42E7-8FCE-FED168FAFD3F}" type="presParOf" srcId="{D7A2E87F-22C3-49D4-ACF7-EACA311E2EA6}" destId="{F913F4DB-16A7-49C3-99D7-F1133105F44A}" srcOrd="14" destOrd="0" presId="urn:microsoft.com/office/officeart/2005/8/layout/hList2"/>
    <dgm:cxn modelId="{206A91DC-055C-4083-879A-634ADBD467AF}" type="presParOf" srcId="{F913F4DB-16A7-49C3-99D7-F1133105F44A}" destId="{1DA577AA-5B8C-43F4-A29E-C10754631960}" srcOrd="0" destOrd="0" presId="urn:microsoft.com/office/officeart/2005/8/layout/hList2"/>
    <dgm:cxn modelId="{F91FB7F6-4C0E-4F28-963F-48022DDBD173}" type="presParOf" srcId="{F913F4DB-16A7-49C3-99D7-F1133105F44A}" destId="{C9717EB4-B81E-4441-A32E-553CF240DD65}" srcOrd="1" destOrd="0" presId="urn:microsoft.com/office/officeart/2005/8/layout/hList2"/>
    <dgm:cxn modelId="{6005C021-2DB4-457C-A861-16C27EB9076B}" type="presParOf" srcId="{F913F4DB-16A7-49C3-99D7-F1133105F44A}" destId="{BD7E939A-94D7-4656-B5D1-4B04BF2B17D1}" srcOrd="2" destOrd="0" presId="urn:microsoft.com/office/officeart/2005/8/layout/hList2"/>
    <dgm:cxn modelId="{29C69940-C6FC-4C64-B1F6-D91A2CCD46CE}" type="presParOf" srcId="{D7A2E87F-22C3-49D4-ACF7-EACA311E2EA6}" destId="{DA67FC96-027E-4801-BF74-1E78A8FE94EC}" srcOrd="15" destOrd="0" presId="urn:microsoft.com/office/officeart/2005/8/layout/hList2"/>
    <dgm:cxn modelId="{8142794F-9D32-4639-BEC4-1D70AE3FE1AF}" type="presParOf" srcId="{D7A2E87F-22C3-49D4-ACF7-EACA311E2EA6}" destId="{179A75B6-2B25-4CEE-8E7A-D847E475116A}" srcOrd="16" destOrd="0" presId="urn:microsoft.com/office/officeart/2005/8/layout/hList2"/>
    <dgm:cxn modelId="{5E54D6AC-4C70-415C-8302-31E43C8B4F3E}" type="presParOf" srcId="{179A75B6-2B25-4CEE-8E7A-D847E475116A}" destId="{F0F0C5F9-0A63-449E-B689-F6C5CAFAABF4}" srcOrd="0" destOrd="0" presId="urn:microsoft.com/office/officeart/2005/8/layout/hList2"/>
    <dgm:cxn modelId="{77DDB7CB-3C88-411E-8F85-15B3AA1CB71B}" type="presParOf" srcId="{179A75B6-2B25-4CEE-8E7A-D847E475116A}" destId="{328D2ADC-D799-404E-93EB-D8E9D5E568D3}" srcOrd="1" destOrd="0" presId="urn:microsoft.com/office/officeart/2005/8/layout/hList2"/>
    <dgm:cxn modelId="{23585555-7269-413B-8ABF-BF894AE8E596}" type="presParOf" srcId="{179A75B6-2B25-4CEE-8E7A-D847E475116A}" destId="{D3BBE913-C289-4C56-B7EE-857D66767E1C}" srcOrd="2" destOrd="0" presId="urn:microsoft.com/office/officeart/2005/8/layout/hList2"/>
    <dgm:cxn modelId="{9FEA9C88-ACAA-4E98-975E-C3CD12873813}" type="presParOf" srcId="{D7A2E87F-22C3-49D4-ACF7-EACA311E2EA6}" destId="{FF88F308-995B-4BF4-B38D-599E15A9F00B}" srcOrd="17" destOrd="0" presId="urn:microsoft.com/office/officeart/2005/8/layout/hList2"/>
    <dgm:cxn modelId="{F1932AC4-1C4A-4764-B7FE-005FF7B219F7}" type="presParOf" srcId="{D7A2E87F-22C3-49D4-ACF7-EACA311E2EA6}" destId="{673779B5-F215-4A1B-949A-0696B3195D1D}" srcOrd="18" destOrd="0" presId="urn:microsoft.com/office/officeart/2005/8/layout/hList2"/>
    <dgm:cxn modelId="{2756BC21-B426-4783-B206-2DA39AB094FD}" type="presParOf" srcId="{673779B5-F215-4A1B-949A-0696B3195D1D}" destId="{E39F8FF1-B208-40B2-96E2-13E772726825}" srcOrd="0" destOrd="0" presId="urn:microsoft.com/office/officeart/2005/8/layout/hList2"/>
    <dgm:cxn modelId="{6FFAB1C7-A09D-490A-9BE4-6826C735E1FE}" type="presParOf" srcId="{673779B5-F215-4A1B-949A-0696B3195D1D}" destId="{CFBF245D-87BF-4A11-8915-4642C67E8412}" srcOrd="1" destOrd="0" presId="urn:microsoft.com/office/officeart/2005/8/layout/hList2"/>
    <dgm:cxn modelId="{327190B4-AB4A-4098-A877-A3E61A6802DB}" type="presParOf" srcId="{673779B5-F215-4A1B-949A-0696B3195D1D}" destId="{B080D32D-A1CA-4E89-AB7E-2B6952B47252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F1ABBD-E118-4817-BB7D-AF0F7BF7EE17}" type="doc">
      <dgm:prSet loTypeId="urn:microsoft.com/office/officeart/2005/8/layout/process3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346DA64-EEC9-4158-8E0B-452D34FB6F69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>
              <a:solidFill>
                <a:srgbClr val="F6F9FF"/>
              </a:solidFill>
            </a:rPr>
            <a:t>All Statistical Models</a:t>
          </a:r>
          <a:endParaRPr lang="en-IN" dirty="0">
            <a:solidFill>
              <a:srgbClr val="F6F9FF"/>
            </a:solidFill>
          </a:endParaRPr>
        </a:p>
      </dgm:t>
    </dgm:pt>
    <dgm:pt modelId="{AB7421FE-27F0-490A-A886-2E2A7A55B54E}" type="parTrans" cxnId="{6EA44BDA-9132-4710-8ACB-59736586B5B9}">
      <dgm:prSet/>
      <dgm:spPr/>
      <dgm:t>
        <a:bodyPr/>
        <a:lstStyle/>
        <a:p>
          <a:endParaRPr lang="en-IN"/>
        </a:p>
      </dgm:t>
    </dgm:pt>
    <dgm:pt modelId="{888DFDCB-24F2-4465-95DC-AF9B3EC3C1FD}" type="sibTrans" cxnId="{6EA44BDA-9132-4710-8ACB-59736586B5B9}">
      <dgm:prSet/>
      <dgm:spPr/>
      <dgm:t>
        <a:bodyPr/>
        <a:lstStyle/>
        <a:p>
          <a:endParaRPr lang="en-IN"/>
        </a:p>
      </dgm:t>
    </dgm:pt>
    <dgm:pt modelId="{68947342-F550-4D73-845A-4E3F59983D10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/>
            <a:t>Multinomial Logistic Regression</a:t>
          </a:r>
          <a:endParaRPr lang="en-IN" sz="1200" dirty="0"/>
        </a:p>
      </dgm:t>
    </dgm:pt>
    <dgm:pt modelId="{104A0A8E-5C95-4C48-AB4A-F22BE01323F4}" type="parTrans" cxnId="{1D43BFB5-F903-4DD0-A73E-B8F2C421B7E3}">
      <dgm:prSet/>
      <dgm:spPr/>
      <dgm:t>
        <a:bodyPr/>
        <a:lstStyle/>
        <a:p>
          <a:endParaRPr lang="en-IN"/>
        </a:p>
      </dgm:t>
    </dgm:pt>
    <dgm:pt modelId="{27A9C911-615B-400B-9115-DC184B7DC5D4}" type="sibTrans" cxnId="{1D43BFB5-F903-4DD0-A73E-B8F2C421B7E3}">
      <dgm:prSet/>
      <dgm:spPr/>
      <dgm:t>
        <a:bodyPr/>
        <a:lstStyle/>
        <a:p>
          <a:endParaRPr lang="en-IN"/>
        </a:p>
      </dgm:t>
    </dgm:pt>
    <dgm:pt modelId="{0FDF2EDB-92E4-449B-A91B-2B610F9C28BC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>
              <a:solidFill>
                <a:srgbClr val="F6F9FF"/>
              </a:solidFill>
            </a:rPr>
            <a:t>Eliminating based on time</a:t>
          </a:r>
          <a:endParaRPr lang="en-IN" dirty="0">
            <a:solidFill>
              <a:srgbClr val="F6F9FF"/>
            </a:solidFill>
          </a:endParaRPr>
        </a:p>
      </dgm:t>
    </dgm:pt>
    <dgm:pt modelId="{5B687CC3-BDC2-4611-AE4C-E50BB745DF8C}" type="parTrans" cxnId="{BDE4DCEA-5C93-451A-96B6-30BC5963F412}">
      <dgm:prSet/>
      <dgm:spPr/>
      <dgm:t>
        <a:bodyPr/>
        <a:lstStyle/>
        <a:p>
          <a:endParaRPr lang="en-IN"/>
        </a:p>
      </dgm:t>
    </dgm:pt>
    <dgm:pt modelId="{19E9ED01-CCCA-452C-AED0-986B897F7FB5}" type="sibTrans" cxnId="{BDE4DCEA-5C93-451A-96B6-30BC5963F412}">
      <dgm:prSet/>
      <dgm:spPr/>
      <dgm:t>
        <a:bodyPr/>
        <a:lstStyle/>
        <a:p>
          <a:endParaRPr lang="en-IN"/>
        </a:p>
      </dgm:t>
    </dgm:pt>
    <dgm:pt modelId="{454681B1-296B-4DCA-B17E-DAF9B9239B18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pPr algn="l"/>
          <a:r>
            <a:rPr lang="en-US" sz="1200" dirty="0"/>
            <a:t>Multinomial Logistic Regression</a:t>
          </a:r>
          <a:endParaRPr lang="en-IN" sz="1200" dirty="0"/>
        </a:p>
      </dgm:t>
    </dgm:pt>
    <dgm:pt modelId="{83572C3B-52EB-47DF-9F6B-7BBC2FA4E417}" type="parTrans" cxnId="{F9B8CBD1-EF34-4193-B409-6174C2EDE03B}">
      <dgm:prSet/>
      <dgm:spPr/>
      <dgm:t>
        <a:bodyPr/>
        <a:lstStyle/>
        <a:p>
          <a:endParaRPr lang="en-IN"/>
        </a:p>
      </dgm:t>
    </dgm:pt>
    <dgm:pt modelId="{7B1EEAAB-5118-471D-9C25-8F3CBA080336}" type="sibTrans" cxnId="{F9B8CBD1-EF34-4193-B409-6174C2EDE03B}">
      <dgm:prSet/>
      <dgm:spPr/>
      <dgm:t>
        <a:bodyPr/>
        <a:lstStyle/>
        <a:p>
          <a:endParaRPr lang="en-IN"/>
        </a:p>
      </dgm:t>
    </dgm:pt>
    <dgm:pt modelId="{0B85A808-BB59-4818-91D5-1F953536FF63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>
              <a:solidFill>
                <a:srgbClr val="F6F9FF"/>
              </a:solidFill>
            </a:rPr>
            <a:t>Eliminating based on performance</a:t>
          </a:r>
          <a:endParaRPr lang="en-IN" dirty="0">
            <a:solidFill>
              <a:srgbClr val="F6F9FF"/>
            </a:solidFill>
          </a:endParaRPr>
        </a:p>
      </dgm:t>
    </dgm:pt>
    <dgm:pt modelId="{85125CF8-57D9-48F7-AB6C-9760329EC8F5}" type="parTrans" cxnId="{4223C4F1-8617-4F39-950B-11A26425BFB9}">
      <dgm:prSet/>
      <dgm:spPr/>
      <dgm:t>
        <a:bodyPr/>
        <a:lstStyle/>
        <a:p>
          <a:endParaRPr lang="en-IN"/>
        </a:p>
      </dgm:t>
    </dgm:pt>
    <dgm:pt modelId="{09D5C688-2C1F-433D-83DD-384C229723BE}" type="sibTrans" cxnId="{4223C4F1-8617-4F39-950B-11A26425BFB9}">
      <dgm:prSet/>
      <dgm:spPr/>
      <dgm:t>
        <a:bodyPr/>
        <a:lstStyle/>
        <a:p>
          <a:endParaRPr lang="en-IN"/>
        </a:p>
      </dgm:t>
    </dgm:pt>
    <dgm:pt modelId="{167F6D7C-77CB-4B55-8C00-C06B59ABEF06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/>
            <a:t>Multinomial Logistic Regression</a:t>
          </a:r>
          <a:endParaRPr lang="en-IN" sz="1200" dirty="0"/>
        </a:p>
      </dgm:t>
    </dgm:pt>
    <dgm:pt modelId="{30BEB421-1BAA-49C5-A337-9DABB7F9A46A}" type="parTrans" cxnId="{34670E62-6E20-47E5-9B9D-0FBF92BB1D85}">
      <dgm:prSet/>
      <dgm:spPr/>
      <dgm:t>
        <a:bodyPr/>
        <a:lstStyle/>
        <a:p>
          <a:endParaRPr lang="en-IN"/>
        </a:p>
      </dgm:t>
    </dgm:pt>
    <dgm:pt modelId="{2AE7127E-0CC0-431F-81D7-02538135CC70}" type="sibTrans" cxnId="{34670E62-6E20-47E5-9B9D-0FBF92BB1D85}">
      <dgm:prSet/>
      <dgm:spPr/>
      <dgm:t>
        <a:bodyPr/>
        <a:lstStyle/>
        <a:p>
          <a:endParaRPr lang="en-IN"/>
        </a:p>
      </dgm:t>
    </dgm:pt>
    <dgm:pt modelId="{A93A04E2-114C-4A77-88AB-D2DCC663BFC3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/>
            <a:t>Support Vector Machine</a:t>
          </a:r>
          <a:endParaRPr lang="en-IN" sz="1200" dirty="0"/>
        </a:p>
      </dgm:t>
    </dgm:pt>
    <dgm:pt modelId="{2076B8C9-E632-4ABE-90FC-87DB4EF371B8}" type="parTrans" cxnId="{D6478C9C-7E3C-4170-9656-7E3036ADBD69}">
      <dgm:prSet/>
      <dgm:spPr/>
      <dgm:t>
        <a:bodyPr/>
        <a:lstStyle/>
        <a:p>
          <a:endParaRPr lang="en-IN"/>
        </a:p>
      </dgm:t>
    </dgm:pt>
    <dgm:pt modelId="{685014F6-92CA-4962-BA99-4F309601FB84}" type="sibTrans" cxnId="{D6478C9C-7E3C-4170-9656-7E3036ADBD69}">
      <dgm:prSet/>
      <dgm:spPr/>
      <dgm:t>
        <a:bodyPr/>
        <a:lstStyle/>
        <a:p>
          <a:endParaRPr lang="en-IN"/>
        </a:p>
      </dgm:t>
    </dgm:pt>
    <dgm:pt modelId="{6E309BA3-B030-49CB-AF16-AC03FB0D68D6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/>
            <a:t>Multinomial Naïve Bayes</a:t>
          </a:r>
          <a:endParaRPr lang="en-IN" sz="1200" dirty="0"/>
        </a:p>
      </dgm:t>
    </dgm:pt>
    <dgm:pt modelId="{9DBE80F0-21B4-4E56-B007-55BDA0F16119}" type="parTrans" cxnId="{440AD7EB-DC5C-48C1-A05E-3A6FF0974EA3}">
      <dgm:prSet/>
      <dgm:spPr/>
      <dgm:t>
        <a:bodyPr/>
        <a:lstStyle/>
        <a:p>
          <a:endParaRPr lang="en-IN"/>
        </a:p>
      </dgm:t>
    </dgm:pt>
    <dgm:pt modelId="{FBAB5BFF-C7E8-4B76-8CCC-F80721CB3B87}" type="sibTrans" cxnId="{440AD7EB-DC5C-48C1-A05E-3A6FF0974EA3}">
      <dgm:prSet/>
      <dgm:spPr/>
      <dgm:t>
        <a:bodyPr/>
        <a:lstStyle/>
        <a:p>
          <a:endParaRPr lang="en-IN"/>
        </a:p>
      </dgm:t>
    </dgm:pt>
    <dgm:pt modelId="{A831E23C-6221-4516-9A5F-C84DCDDBA4B2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/>
            <a:t>K-Nearest Neighbors</a:t>
          </a:r>
          <a:endParaRPr lang="en-IN" sz="1200" dirty="0"/>
        </a:p>
      </dgm:t>
    </dgm:pt>
    <dgm:pt modelId="{2CA33B82-8EA6-46B5-B0C7-CBF03BA3FF28}" type="parTrans" cxnId="{1DB7B9BD-8780-42E1-8226-B7925D42B218}">
      <dgm:prSet/>
      <dgm:spPr/>
      <dgm:t>
        <a:bodyPr/>
        <a:lstStyle/>
        <a:p>
          <a:endParaRPr lang="en-IN"/>
        </a:p>
      </dgm:t>
    </dgm:pt>
    <dgm:pt modelId="{CF365969-D681-4DD4-9FB3-32B818A38A08}" type="sibTrans" cxnId="{1DB7B9BD-8780-42E1-8226-B7925D42B218}">
      <dgm:prSet/>
      <dgm:spPr/>
      <dgm:t>
        <a:bodyPr/>
        <a:lstStyle/>
        <a:p>
          <a:endParaRPr lang="en-IN"/>
        </a:p>
      </dgm:t>
    </dgm:pt>
    <dgm:pt modelId="{C23AB347-3C84-4307-8EAF-7410091C9F99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/>
            <a:t>Random Forest</a:t>
          </a:r>
          <a:endParaRPr lang="en-IN" sz="1200" dirty="0"/>
        </a:p>
      </dgm:t>
    </dgm:pt>
    <dgm:pt modelId="{7E05538F-F834-4E2B-A241-FAD93B1E51C9}" type="parTrans" cxnId="{5D742FAC-0181-4323-8967-4B50905C143F}">
      <dgm:prSet/>
      <dgm:spPr/>
      <dgm:t>
        <a:bodyPr/>
        <a:lstStyle/>
        <a:p>
          <a:endParaRPr lang="en-IN"/>
        </a:p>
      </dgm:t>
    </dgm:pt>
    <dgm:pt modelId="{784C9089-64BD-4C83-889D-DDAA20A02556}" type="sibTrans" cxnId="{5D742FAC-0181-4323-8967-4B50905C143F}">
      <dgm:prSet/>
      <dgm:spPr/>
      <dgm:t>
        <a:bodyPr/>
        <a:lstStyle/>
        <a:p>
          <a:endParaRPr lang="en-IN"/>
        </a:p>
      </dgm:t>
    </dgm:pt>
    <dgm:pt modelId="{AA914C24-9B7F-4DAD-84FA-3B11BC377BC4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/>
            <a:t>Decision Tree</a:t>
          </a:r>
          <a:endParaRPr lang="en-IN" sz="1200" dirty="0"/>
        </a:p>
      </dgm:t>
    </dgm:pt>
    <dgm:pt modelId="{83950F0F-7C55-41D9-B6C4-B9ECC06D07C9}" type="parTrans" cxnId="{04E6F93E-642B-4B27-9D52-E85381955E0F}">
      <dgm:prSet/>
      <dgm:spPr/>
      <dgm:t>
        <a:bodyPr/>
        <a:lstStyle/>
        <a:p>
          <a:endParaRPr lang="en-IN"/>
        </a:p>
      </dgm:t>
    </dgm:pt>
    <dgm:pt modelId="{540405E1-E66E-48CE-BA5A-01C5465A0C0D}" type="sibTrans" cxnId="{04E6F93E-642B-4B27-9D52-E85381955E0F}">
      <dgm:prSet/>
      <dgm:spPr/>
      <dgm:t>
        <a:bodyPr/>
        <a:lstStyle/>
        <a:p>
          <a:endParaRPr lang="en-IN"/>
        </a:p>
      </dgm:t>
    </dgm:pt>
    <dgm:pt modelId="{F1A78B46-97CA-426B-B088-FE2454156732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/>
            <a:t>Stochastic Gradient Descent</a:t>
          </a:r>
          <a:endParaRPr lang="en-IN" sz="1200" dirty="0"/>
        </a:p>
      </dgm:t>
    </dgm:pt>
    <dgm:pt modelId="{13A976DB-98EE-488D-94C2-E654AAABE627}" type="parTrans" cxnId="{7E56AA35-270E-41A6-BA26-F0DFD48B39D6}">
      <dgm:prSet/>
      <dgm:spPr/>
      <dgm:t>
        <a:bodyPr/>
        <a:lstStyle/>
        <a:p>
          <a:endParaRPr lang="en-IN"/>
        </a:p>
      </dgm:t>
    </dgm:pt>
    <dgm:pt modelId="{EC443D91-1439-4B21-A09A-6AD68F93E3F3}" type="sibTrans" cxnId="{7E56AA35-270E-41A6-BA26-F0DFD48B39D6}">
      <dgm:prSet/>
      <dgm:spPr/>
      <dgm:t>
        <a:bodyPr/>
        <a:lstStyle/>
        <a:p>
          <a:endParaRPr lang="en-IN"/>
        </a:p>
      </dgm:t>
    </dgm:pt>
    <dgm:pt modelId="{D1851F64-5537-41C5-8385-5FAA5687997F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 err="1"/>
            <a:t>XGBoost</a:t>
          </a:r>
          <a:endParaRPr lang="en-IN" sz="1200" dirty="0"/>
        </a:p>
      </dgm:t>
    </dgm:pt>
    <dgm:pt modelId="{B6A2D6EE-6535-41C7-AFBF-3A8203F91ADE}" type="parTrans" cxnId="{8CBFE2B1-C412-4E78-B4E8-248C731D3FF2}">
      <dgm:prSet/>
      <dgm:spPr/>
      <dgm:t>
        <a:bodyPr/>
        <a:lstStyle/>
        <a:p>
          <a:endParaRPr lang="en-IN"/>
        </a:p>
      </dgm:t>
    </dgm:pt>
    <dgm:pt modelId="{CAB13903-1A6A-4E00-9FB2-2ED8AB84DE24}" type="sibTrans" cxnId="{8CBFE2B1-C412-4E78-B4E8-248C731D3FF2}">
      <dgm:prSet/>
      <dgm:spPr/>
      <dgm:t>
        <a:bodyPr/>
        <a:lstStyle/>
        <a:p>
          <a:endParaRPr lang="en-IN"/>
        </a:p>
      </dgm:t>
    </dgm:pt>
    <dgm:pt modelId="{452DE94F-5CF4-46B6-BC87-5D82948956E2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pPr algn="l"/>
          <a:r>
            <a:rPr lang="en-US" sz="1200" dirty="0"/>
            <a:t>Random Forest</a:t>
          </a:r>
          <a:endParaRPr lang="en-IN" sz="1200" dirty="0"/>
        </a:p>
      </dgm:t>
    </dgm:pt>
    <dgm:pt modelId="{993A1514-A795-4E57-A345-49DBC2597A8B}" type="parTrans" cxnId="{B6AA5EDD-7405-457A-B673-EDC109467214}">
      <dgm:prSet/>
      <dgm:spPr/>
      <dgm:t>
        <a:bodyPr/>
        <a:lstStyle/>
        <a:p>
          <a:endParaRPr lang="en-IN"/>
        </a:p>
      </dgm:t>
    </dgm:pt>
    <dgm:pt modelId="{35EED363-5F3D-4F84-B973-C622124D9192}" type="sibTrans" cxnId="{B6AA5EDD-7405-457A-B673-EDC109467214}">
      <dgm:prSet/>
      <dgm:spPr/>
      <dgm:t>
        <a:bodyPr/>
        <a:lstStyle/>
        <a:p>
          <a:endParaRPr lang="en-IN"/>
        </a:p>
      </dgm:t>
    </dgm:pt>
    <dgm:pt modelId="{B4EA5ADE-3CFF-46C8-953E-B586C14E1300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pPr algn="l"/>
          <a:r>
            <a:rPr lang="en-US" sz="1200" dirty="0"/>
            <a:t>Decision Tree</a:t>
          </a:r>
          <a:endParaRPr lang="en-IN" sz="1200" dirty="0"/>
        </a:p>
      </dgm:t>
    </dgm:pt>
    <dgm:pt modelId="{756DB583-A829-4A4C-9B56-8BCC42B1FBAE}" type="parTrans" cxnId="{935C788E-8FB4-4A8D-8AA0-1114FEA06254}">
      <dgm:prSet/>
      <dgm:spPr/>
      <dgm:t>
        <a:bodyPr/>
        <a:lstStyle/>
        <a:p>
          <a:endParaRPr lang="en-IN"/>
        </a:p>
      </dgm:t>
    </dgm:pt>
    <dgm:pt modelId="{4F2F47FF-69D9-4C8B-B5E9-D82936478B86}" type="sibTrans" cxnId="{935C788E-8FB4-4A8D-8AA0-1114FEA06254}">
      <dgm:prSet/>
      <dgm:spPr/>
      <dgm:t>
        <a:bodyPr/>
        <a:lstStyle/>
        <a:p>
          <a:endParaRPr lang="en-IN"/>
        </a:p>
      </dgm:t>
    </dgm:pt>
    <dgm:pt modelId="{5EA9FED0-7082-40EF-B70C-3AA7090A014F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/>
            <a:t>Random Forest</a:t>
          </a:r>
          <a:endParaRPr lang="en-IN" sz="1200" dirty="0"/>
        </a:p>
      </dgm:t>
    </dgm:pt>
    <dgm:pt modelId="{089F76A6-A49C-4B4A-B792-EB5A2CB66402}" type="parTrans" cxnId="{C56C93AC-F3EA-442F-9EDD-AA0B55FB36D7}">
      <dgm:prSet/>
      <dgm:spPr/>
      <dgm:t>
        <a:bodyPr/>
        <a:lstStyle/>
        <a:p>
          <a:endParaRPr lang="en-IN"/>
        </a:p>
      </dgm:t>
    </dgm:pt>
    <dgm:pt modelId="{AB9CA148-BB47-482D-8EEA-7F065E30BF3D}" type="sibTrans" cxnId="{C56C93AC-F3EA-442F-9EDD-AA0B55FB36D7}">
      <dgm:prSet/>
      <dgm:spPr/>
      <dgm:t>
        <a:bodyPr/>
        <a:lstStyle/>
        <a:p>
          <a:endParaRPr lang="en-IN"/>
        </a:p>
      </dgm:t>
    </dgm:pt>
    <dgm:pt modelId="{4AE5A862-F56A-44B8-98AF-D80E02831535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/>
            <a:t>Neural Network</a:t>
          </a:r>
          <a:endParaRPr lang="en-IN" sz="1200" dirty="0"/>
        </a:p>
      </dgm:t>
    </dgm:pt>
    <dgm:pt modelId="{C79300F7-F3C9-4663-88EB-710019722E7D}" type="parTrans" cxnId="{11B3D522-CB78-4A0F-AE1F-7A08A238E019}">
      <dgm:prSet/>
      <dgm:spPr/>
      <dgm:t>
        <a:bodyPr/>
        <a:lstStyle/>
        <a:p>
          <a:endParaRPr lang="en-IN"/>
        </a:p>
      </dgm:t>
    </dgm:pt>
    <dgm:pt modelId="{D26214FD-96E0-4082-BDE4-E49A29F59C6C}" type="sibTrans" cxnId="{11B3D522-CB78-4A0F-AE1F-7A08A238E019}">
      <dgm:prSet/>
      <dgm:spPr/>
      <dgm:t>
        <a:bodyPr/>
        <a:lstStyle/>
        <a:p>
          <a:endParaRPr lang="en-IN"/>
        </a:p>
      </dgm:t>
    </dgm:pt>
    <dgm:pt modelId="{17DA491B-7394-406E-85C0-435567A8CA5C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pPr algn="l"/>
          <a:r>
            <a:rPr lang="en-US" sz="1200" dirty="0"/>
            <a:t>Neural Network</a:t>
          </a:r>
          <a:endParaRPr lang="en-IN" sz="1200" dirty="0"/>
        </a:p>
      </dgm:t>
    </dgm:pt>
    <dgm:pt modelId="{6530A7B5-129A-472F-93FD-2A838EE432C3}" type="parTrans" cxnId="{6D3D7F1D-9EDD-4074-BF2D-5F9B53DAA42B}">
      <dgm:prSet/>
      <dgm:spPr/>
      <dgm:t>
        <a:bodyPr/>
        <a:lstStyle/>
        <a:p>
          <a:endParaRPr lang="en-IN"/>
        </a:p>
      </dgm:t>
    </dgm:pt>
    <dgm:pt modelId="{89DAEA77-4D99-4097-ABEC-B7141CC997B9}" type="sibTrans" cxnId="{6D3D7F1D-9EDD-4074-BF2D-5F9B53DAA42B}">
      <dgm:prSet/>
      <dgm:spPr/>
      <dgm:t>
        <a:bodyPr/>
        <a:lstStyle/>
        <a:p>
          <a:endParaRPr lang="en-IN"/>
        </a:p>
      </dgm:t>
    </dgm:pt>
    <dgm:pt modelId="{E852BC35-BF38-4147-95AA-FC8753DE66F6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/>
            <a:t>Neural Network</a:t>
          </a:r>
          <a:endParaRPr lang="en-IN" sz="1200" dirty="0"/>
        </a:p>
      </dgm:t>
    </dgm:pt>
    <dgm:pt modelId="{AE00E8A5-FF58-4805-B5AE-C04A70C9D6C2}" type="parTrans" cxnId="{E8BFA6E7-F9EF-42FA-B357-36CC0F7476C1}">
      <dgm:prSet/>
      <dgm:spPr/>
      <dgm:t>
        <a:bodyPr/>
        <a:lstStyle/>
        <a:p>
          <a:endParaRPr lang="en-IN"/>
        </a:p>
      </dgm:t>
    </dgm:pt>
    <dgm:pt modelId="{AAA0138B-E41E-4924-912C-7DE8E6FF0696}" type="sibTrans" cxnId="{E8BFA6E7-F9EF-42FA-B357-36CC0F7476C1}">
      <dgm:prSet/>
      <dgm:spPr/>
      <dgm:t>
        <a:bodyPr/>
        <a:lstStyle/>
        <a:p>
          <a:endParaRPr lang="en-IN"/>
        </a:p>
      </dgm:t>
    </dgm:pt>
    <dgm:pt modelId="{FF63C068-CB60-4813-8EA2-78FDFE30E280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/>
            <a:t>LSTM</a:t>
          </a:r>
          <a:endParaRPr lang="en-IN" sz="1200" dirty="0"/>
        </a:p>
      </dgm:t>
    </dgm:pt>
    <dgm:pt modelId="{BDBBCF8A-64BA-437A-961B-5D5D2938EFB9}" type="parTrans" cxnId="{7E7519FD-A19A-4B37-BB8E-C1FAA17129EF}">
      <dgm:prSet/>
      <dgm:spPr/>
      <dgm:t>
        <a:bodyPr/>
        <a:lstStyle/>
        <a:p>
          <a:endParaRPr lang="en-IN"/>
        </a:p>
      </dgm:t>
    </dgm:pt>
    <dgm:pt modelId="{41A19016-1526-4859-90FC-836B088B462E}" type="sibTrans" cxnId="{7E7519FD-A19A-4B37-BB8E-C1FAA17129EF}">
      <dgm:prSet/>
      <dgm:spPr/>
      <dgm:t>
        <a:bodyPr/>
        <a:lstStyle/>
        <a:p>
          <a:endParaRPr lang="en-IN"/>
        </a:p>
      </dgm:t>
    </dgm:pt>
    <dgm:pt modelId="{1BAD3851-438E-4E88-8CC4-B9AC954DC00C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pPr algn="l"/>
          <a:r>
            <a:rPr lang="en-US" sz="1200" dirty="0"/>
            <a:t>LSTM</a:t>
          </a:r>
          <a:endParaRPr lang="en-IN" sz="1200" dirty="0"/>
        </a:p>
      </dgm:t>
    </dgm:pt>
    <dgm:pt modelId="{B4F877E6-F29A-43DC-95F7-C5F36B4695F5}" type="parTrans" cxnId="{5CEA35B3-AEC0-4E79-8216-C2D779060BF9}">
      <dgm:prSet/>
      <dgm:spPr/>
      <dgm:t>
        <a:bodyPr/>
        <a:lstStyle/>
        <a:p>
          <a:endParaRPr lang="en-IN"/>
        </a:p>
      </dgm:t>
    </dgm:pt>
    <dgm:pt modelId="{68EEF178-F7D9-4B0F-8EA7-73B6278A3CE8}" type="sibTrans" cxnId="{5CEA35B3-AEC0-4E79-8216-C2D779060BF9}">
      <dgm:prSet/>
      <dgm:spPr/>
      <dgm:t>
        <a:bodyPr/>
        <a:lstStyle/>
        <a:p>
          <a:endParaRPr lang="en-IN"/>
        </a:p>
      </dgm:t>
    </dgm:pt>
    <dgm:pt modelId="{54DF2697-5A2E-4DF4-92D6-E35FBD863910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/>
            <a:t>LSTM</a:t>
          </a:r>
          <a:endParaRPr lang="en-IN" sz="1200" dirty="0"/>
        </a:p>
      </dgm:t>
    </dgm:pt>
    <dgm:pt modelId="{1F019EA1-A5BC-403B-B2AC-73A286BEF4D9}" type="sibTrans" cxnId="{05377523-E5E5-426D-8E53-C3C08DD8F16D}">
      <dgm:prSet/>
      <dgm:spPr/>
      <dgm:t>
        <a:bodyPr/>
        <a:lstStyle/>
        <a:p>
          <a:endParaRPr lang="en-IN"/>
        </a:p>
      </dgm:t>
    </dgm:pt>
    <dgm:pt modelId="{AE075083-F158-4D88-98C8-2F34B8C60A92}" type="parTrans" cxnId="{05377523-E5E5-426D-8E53-C3C08DD8F16D}">
      <dgm:prSet/>
      <dgm:spPr/>
      <dgm:t>
        <a:bodyPr/>
        <a:lstStyle/>
        <a:p>
          <a:endParaRPr lang="en-IN"/>
        </a:p>
      </dgm:t>
    </dgm:pt>
    <dgm:pt modelId="{352BC360-A60B-4ADD-81A1-A91C35D8DAD0}" type="pres">
      <dgm:prSet presAssocID="{33F1ABBD-E118-4817-BB7D-AF0F7BF7EE17}" presName="linearFlow" presStyleCnt="0">
        <dgm:presLayoutVars>
          <dgm:dir/>
          <dgm:animLvl val="lvl"/>
          <dgm:resizeHandles val="exact"/>
        </dgm:presLayoutVars>
      </dgm:prSet>
      <dgm:spPr/>
    </dgm:pt>
    <dgm:pt modelId="{D9A79528-7584-4265-855E-54784028DF8A}" type="pres">
      <dgm:prSet presAssocID="{6346DA64-EEC9-4158-8E0B-452D34FB6F69}" presName="composite" presStyleCnt="0"/>
      <dgm:spPr/>
    </dgm:pt>
    <dgm:pt modelId="{5DB27EEF-C8C0-4490-A425-E775F5C418B0}" type="pres">
      <dgm:prSet presAssocID="{6346DA64-EEC9-4158-8E0B-452D34FB6F6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1956AE3-E4A6-4516-ACAF-48D7F74559CC}" type="pres">
      <dgm:prSet presAssocID="{6346DA64-EEC9-4158-8E0B-452D34FB6F69}" presName="parSh" presStyleLbl="node1" presStyleIdx="0" presStyleCnt="3"/>
      <dgm:spPr/>
    </dgm:pt>
    <dgm:pt modelId="{BA567431-D539-406C-B0B6-9AC9F6CF19A7}" type="pres">
      <dgm:prSet presAssocID="{6346DA64-EEC9-4158-8E0B-452D34FB6F69}" presName="desTx" presStyleLbl="fgAcc1" presStyleIdx="0" presStyleCnt="3">
        <dgm:presLayoutVars>
          <dgm:bulletEnabled val="1"/>
        </dgm:presLayoutVars>
      </dgm:prSet>
      <dgm:spPr/>
    </dgm:pt>
    <dgm:pt modelId="{28CA501F-4D47-44C8-AAA9-D568507D4ED6}" type="pres">
      <dgm:prSet presAssocID="{888DFDCB-24F2-4465-95DC-AF9B3EC3C1FD}" presName="sibTrans" presStyleLbl="sibTrans2D1" presStyleIdx="0" presStyleCnt="2"/>
      <dgm:spPr/>
    </dgm:pt>
    <dgm:pt modelId="{192FC454-F885-488E-92C7-CEE8E1827948}" type="pres">
      <dgm:prSet presAssocID="{888DFDCB-24F2-4465-95DC-AF9B3EC3C1FD}" presName="connTx" presStyleLbl="sibTrans2D1" presStyleIdx="0" presStyleCnt="2"/>
      <dgm:spPr/>
    </dgm:pt>
    <dgm:pt modelId="{D5039673-2905-4628-86E3-0174B90D567D}" type="pres">
      <dgm:prSet presAssocID="{0FDF2EDB-92E4-449B-A91B-2B610F9C28BC}" presName="composite" presStyleCnt="0"/>
      <dgm:spPr/>
    </dgm:pt>
    <dgm:pt modelId="{A95C6365-B11B-46C4-A87B-7A06627008A0}" type="pres">
      <dgm:prSet presAssocID="{0FDF2EDB-92E4-449B-A91B-2B610F9C28B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C90D3D9-401A-4992-B272-FE16884D166D}" type="pres">
      <dgm:prSet presAssocID="{0FDF2EDB-92E4-449B-A91B-2B610F9C28BC}" presName="parSh" presStyleLbl="node1" presStyleIdx="1" presStyleCnt="3"/>
      <dgm:spPr/>
    </dgm:pt>
    <dgm:pt modelId="{96CE9964-7CBD-46AA-A0E7-6C03F52ED9A0}" type="pres">
      <dgm:prSet presAssocID="{0FDF2EDB-92E4-449B-A91B-2B610F9C28BC}" presName="desTx" presStyleLbl="fgAcc1" presStyleIdx="1" presStyleCnt="3">
        <dgm:presLayoutVars>
          <dgm:bulletEnabled val="1"/>
        </dgm:presLayoutVars>
      </dgm:prSet>
      <dgm:spPr/>
    </dgm:pt>
    <dgm:pt modelId="{B6424C4C-44A7-4BBD-BC34-7BF0ECD2A6C0}" type="pres">
      <dgm:prSet presAssocID="{19E9ED01-CCCA-452C-AED0-986B897F7FB5}" presName="sibTrans" presStyleLbl="sibTrans2D1" presStyleIdx="1" presStyleCnt="2"/>
      <dgm:spPr/>
    </dgm:pt>
    <dgm:pt modelId="{3CFE5E55-CB2C-4F87-8C3B-82AEA6E2B1C2}" type="pres">
      <dgm:prSet presAssocID="{19E9ED01-CCCA-452C-AED0-986B897F7FB5}" presName="connTx" presStyleLbl="sibTrans2D1" presStyleIdx="1" presStyleCnt="2"/>
      <dgm:spPr/>
    </dgm:pt>
    <dgm:pt modelId="{543171C5-69F3-433D-8849-FE4CF11958AD}" type="pres">
      <dgm:prSet presAssocID="{0B85A808-BB59-4818-91D5-1F953536FF63}" presName="composite" presStyleCnt="0"/>
      <dgm:spPr/>
    </dgm:pt>
    <dgm:pt modelId="{C11987D7-BEAE-4CF8-9EA8-0D6DACADD877}" type="pres">
      <dgm:prSet presAssocID="{0B85A808-BB59-4818-91D5-1F953536FF63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07E7702-E45D-4F4F-A0B5-CE8384976EA1}" type="pres">
      <dgm:prSet presAssocID="{0B85A808-BB59-4818-91D5-1F953536FF63}" presName="parSh" presStyleLbl="node1" presStyleIdx="2" presStyleCnt="3"/>
      <dgm:spPr/>
    </dgm:pt>
    <dgm:pt modelId="{76ECC69B-8782-4D46-8223-1D825416CF22}" type="pres">
      <dgm:prSet presAssocID="{0B85A808-BB59-4818-91D5-1F953536FF63}" presName="desTx" presStyleLbl="fgAcc1" presStyleIdx="2" presStyleCnt="3">
        <dgm:presLayoutVars>
          <dgm:bulletEnabled val="1"/>
        </dgm:presLayoutVars>
      </dgm:prSet>
      <dgm:spPr/>
    </dgm:pt>
  </dgm:ptLst>
  <dgm:cxnLst>
    <dgm:cxn modelId="{0FE13908-6A8E-4EDE-AFFF-E44746F06EB3}" type="presOf" srcId="{0FDF2EDB-92E4-449B-A91B-2B610F9C28BC}" destId="{A95C6365-B11B-46C4-A87B-7A06627008A0}" srcOrd="0" destOrd="0" presId="urn:microsoft.com/office/officeart/2005/8/layout/process3"/>
    <dgm:cxn modelId="{CC7E471D-96F6-4581-AA3E-BF8E9AF630DE}" type="presOf" srcId="{68947342-F550-4D73-845A-4E3F59983D10}" destId="{BA567431-D539-406C-B0B6-9AC9F6CF19A7}" srcOrd="0" destOrd="0" presId="urn:microsoft.com/office/officeart/2005/8/layout/process3"/>
    <dgm:cxn modelId="{6D3D7F1D-9EDD-4074-BF2D-5F9B53DAA42B}" srcId="{0FDF2EDB-92E4-449B-A91B-2B610F9C28BC}" destId="{17DA491B-7394-406E-85C0-435567A8CA5C}" srcOrd="3" destOrd="0" parTransId="{6530A7B5-129A-472F-93FD-2A838EE432C3}" sibTransId="{89DAEA77-4D99-4097-ABEC-B7141CC997B9}"/>
    <dgm:cxn modelId="{11B3D522-CB78-4A0F-AE1F-7A08A238E019}" srcId="{6346DA64-EEC9-4158-8E0B-452D34FB6F69}" destId="{4AE5A862-F56A-44B8-98AF-D80E02831535}" srcOrd="8" destOrd="0" parTransId="{C79300F7-F3C9-4663-88EB-710019722E7D}" sibTransId="{D26214FD-96E0-4082-BDE4-E49A29F59C6C}"/>
    <dgm:cxn modelId="{05377523-E5E5-426D-8E53-C3C08DD8F16D}" srcId="{0B85A808-BB59-4818-91D5-1F953536FF63}" destId="{54DF2697-5A2E-4DF4-92D6-E35FBD863910}" srcOrd="3" destOrd="0" parTransId="{AE075083-F158-4D88-98C8-2F34B8C60A92}" sibTransId="{1F019EA1-A5BC-403B-B2AC-73A286BEF4D9}"/>
    <dgm:cxn modelId="{3A76A928-BA0C-4E79-A540-6CDF09859F0E}" type="presOf" srcId="{D1851F64-5537-41C5-8385-5FAA5687997F}" destId="{BA567431-D539-406C-B0B6-9AC9F6CF19A7}" srcOrd="0" destOrd="7" presId="urn:microsoft.com/office/officeart/2005/8/layout/process3"/>
    <dgm:cxn modelId="{8F38F82F-BE46-4E19-8373-687150C0FC95}" type="presOf" srcId="{4AE5A862-F56A-44B8-98AF-D80E02831535}" destId="{BA567431-D539-406C-B0B6-9AC9F6CF19A7}" srcOrd="0" destOrd="8" presId="urn:microsoft.com/office/officeart/2005/8/layout/process3"/>
    <dgm:cxn modelId="{9A0D9034-FEF6-4B15-9E59-921666924025}" type="presOf" srcId="{1BAD3851-438E-4E88-8CC4-B9AC954DC00C}" destId="{96CE9964-7CBD-46AA-A0E7-6C03F52ED9A0}" srcOrd="0" destOrd="4" presId="urn:microsoft.com/office/officeart/2005/8/layout/process3"/>
    <dgm:cxn modelId="{7E56AA35-270E-41A6-BA26-F0DFD48B39D6}" srcId="{6346DA64-EEC9-4158-8E0B-452D34FB6F69}" destId="{F1A78B46-97CA-426B-B088-FE2454156732}" srcOrd="2" destOrd="0" parTransId="{13A976DB-98EE-488D-94C2-E654AAABE627}" sibTransId="{EC443D91-1439-4B21-A09A-6AD68F93E3F3}"/>
    <dgm:cxn modelId="{314ED435-BD6B-4EF0-B5A0-831FBB7E807A}" type="presOf" srcId="{17DA491B-7394-406E-85C0-435567A8CA5C}" destId="{96CE9964-7CBD-46AA-A0E7-6C03F52ED9A0}" srcOrd="0" destOrd="3" presId="urn:microsoft.com/office/officeart/2005/8/layout/process3"/>
    <dgm:cxn modelId="{04E6F93E-642B-4B27-9D52-E85381955E0F}" srcId="{6346DA64-EEC9-4158-8E0B-452D34FB6F69}" destId="{AA914C24-9B7F-4DAD-84FA-3B11BC377BC4}" srcOrd="6" destOrd="0" parTransId="{83950F0F-7C55-41D9-B6C4-B9ECC06D07C9}" sibTransId="{540405E1-E66E-48CE-BA5A-01C5465A0C0D}"/>
    <dgm:cxn modelId="{B6099760-C9E4-493F-BBE4-C051DBBB9F93}" type="presOf" srcId="{E852BC35-BF38-4147-95AA-FC8753DE66F6}" destId="{76ECC69B-8782-4D46-8223-1D825416CF22}" srcOrd="0" destOrd="2" presId="urn:microsoft.com/office/officeart/2005/8/layout/process3"/>
    <dgm:cxn modelId="{34670E62-6E20-47E5-9B9D-0FBF92BB1D85}" srcId="{0B85A808-BB59-4818-91D5-1F953536FF63}" destId="{167F6D7C-77CB-4B55-8C00-C06B59ABEF06}" srcOrd="0" destOrd="0" parTransId="{30BEB421-1BAA-49C5-A337-9DABB7F9A46A}" sibTransId="{2AE7127E-0CC0-431F-81D7-02538135CC70}"/>
    <dgm:cxn modelId="{944C2345-7593-468C-B469-81A3BAD056B7}" type="presOf" srcId="{B4EA5ADE-3CFF-46C8-953E-B586C14E1300}" destId="{96CE9964-7CBD-46AA-A0E7-6C03F52ED9A0}" srcOrd="0" destOrd="2" presId="urn:microsoft.com/office/officeart/2005/8/layout/process3"/>
    <dgm:cxn modelId="{D3330C53-1ADB-44D5-9836-B2AD4B6D57E6}" type="presOf" srcId="{19E9ED01-CCCA-452C-AED0-986B897F7FB5}" destId="{3CFE5E55-CB2C-4F87-8C3B-82AEA6E2B1C2}" srcOrd="1" destOrd="0" presId="urn:microsoft.com/office/officeart/2005/8/layout/process3"/>
    <dgm:cxn modelId="{D400E58B-A6B0-4ADD-8701-C56A3DB048BF}" type="presOf" srcId="{0B85A808-BB59-4818-91D5-1F953536FF63}" destId="{C11987D7-BEAE-4CF8-9EA8-0D6DACADD877}" srcOrd="0" destOrd="0" presId="urn:microsoft.com/office/officeart/2005/8/layout/process3"/>
    <dgm:cxn modelId="{935C788E-8FB4-4A8D-8AA0-1114FEA06254}" srcId="{0FDF2EDB-92E4-449B-A91B-2B610F9C28BC}" destId="{B4EA5ADE-3CFF-46C8-953E-B586C14E1300}" srcOrd="2" destOrd="0" parTransId="{756DB583-A829-4A4C-9B56-8BCC42B1FBAE}" sibTransId="{4F2F47FF-69D9-4C8B-B5E9-D82936478B86}"/>
    <dgm:cxn modelId="{D6478C9C-7E3C-4170-9656-7E3036ADBD69}" srcId="{6346DA64-EEC9-4158-8E0B-452D34FB6F69}" destId="{A93A04E2-114C-4A77-88AB-D2DCC663BFC3}" srcOrd="1" destOrd="0" parTransId="{2076B8C9-E632-4ABE-90FC-87DB4EF371B8}" sibTransId="{685014F6-92CA-4962-BA99-4F309601FB84}"/>
    <dgm:cxn modelId="{F20C71A6-043B-4604-8626-185CD3F95136}" type="presOf" srcId="{33F1ABBD-E118-4817-BB7D-AF0F7BF7EE17}" destId="{352BC360-A60B-4ADD-81A1-A91C35D8DAD0}" srcOrd="0" destOrd="0" presId="urn:microsoft.com/office/officeart/2005/8/layout/process3"/>
    <dgm:cxn modelId="{5D742FAC-0181-4323-8967-4B50905C143F}" srcId="{6346DA64-EEC9-4158-8E0B-452D34FB6F69}" destId="{C23AB347-3C84-4307-8EAF-7410091C9F99}" srcOrd="5" destOrd="0" parTransId="{7E05538F-F834-4E2B-A241-FAD93B1E51C9}" sibTransId="{784C9089-64BD-4C83-889D-DDAA20A02556}"/>
    <dgm:cxn modelId="{C56C93AC-F3EA-442F-9EDD-AA0B55FB36D7}" srcId="{0B85A808-BB59-4818-91D5-1F953536FF63}" destId="{5EA9FED0-7082-40EF-B70C-3AA7090A014F}" srcOrd="1" destOrd="0" parTransId="{089F76A6-A49C-4B4A-B792-EB5A2CB66402}" sibTransId="{AB9CA148-BB47-482D-8EEA-7F065E30BF3D}"/>
    <dgm:cxn modelId="{8CBFE2B1-C412-4E78-B4E8-248C731D3FF2}" srcId="{6346DA64-EEC9-4158-8E0B-452D34FB6F69}" destId="{D1851F64-5537-41C5-8385-5FAA5687997F}" srcOrd="7" destOrd="0" parTransId="{B6A2D6EE-6535-41C7-AFBF-3A8203F91ADE}" sibTransId="{CAB13903-1A6A-4E00-9FB2-2ED8AB84DE24}"/>
    <dgm:cxn modelId="{423E42B2-2E61-4AE2-BE57-870F4F530EA8}" type="presOf" srcId="{A831E23C-6221-4516-9A5F-C84DCDDBA4B2}" destId="{BA567431-D539-406C-B0B6-9AC9F6CF19A7}" srcOrd="0" destOrd="4" presId="urn:microsoft.com/office/officeart/2005/8/layout/process3"/>
    <dgm:cxn modelId="{5CEA35B3-AEC0-4E79-8216-C2D779060BF9}" srcId="{0FDF2EDB-92E4-449B-A91B-2B610F9C28BC}" destId="{1BAD3851-438E-4E88-8CC4-B9AC954DC00C}" srcOrd="4" destOrd="0" parTransId="{B4F877E6-F29A-43DC-95F7-C5F36B4695F5}" sibTransId="{68EEF178-F7D9-4B0F-8EA7-73B6278A3CE8}"/>
    <dgm:cxn modelId="{7BD863B5-14EC-403A-B870-A4378B948FA1}" type="presOf" srcId="{5EA9FED0-7082-40EF-B70C-3AA7090A014F}" destId="{76ECC69B-8782-4D46-8223-1D825416CF22}" srcOrd="0" destOrd="1" presId="urn:microsoft.com/office/officeart/2005/8/layout/process3"/>
    <dgm:cxn modelId="{1D43BFB5-F903-4DD0-A73E-B8F2C421B7E3}" srcId="{6346DA64-EEC9-4158-8E0B-452D34FB6F69}" destId="{68947342-F550-4D73-845A-4E3F59983D10}" srcOrd="0" destOrd="0" parTransId="{104A0A8E-5C95-4C48-AB4A-F22BE01323F4}" sibTransId="{27A9C911-615B-400B-9115-DC184B7DC5D4}"/>
    <dgm:cxn modelId="{87286AB9-62EE-4E4C-8926-E88C9790D7EB}" type="presOf" srcId="{FF63C068-CB60-4813-8EA2-78FDFE30E280}" destId="{BA567431-D539-406C-B0B6-9AC9F6CF19A7}" srcOrd="0" destOrd="9" presId="urn:microsoft.com/office/officeart/2005/8/layout/process3"/>
    <dgm:cxn modelId="{4AF1B1BA-200B-43DE-9FDB-CAC958F58BDA}" type="presOf" srcId="{167F6D7C-77CB-4B55-8C00-C06B59ABEF06}" destId="{76ECC69B-8782-4D46-8223-1D825416CF22}" srcOrd="0" destOrd="0" presId="urn:microsoft.com/office/officeart/2005/8/layout/process3"/>
    <dgm:cxn modelId="{2096E0BB-E0F7-4007-8099-BF329327EF38}" type="presOf" srcId="{C23AB347-3C84-4307-8EAF-7410091C9F99}" destId="{BA567431-D539-406C-B0B6-9AC9F6CF19A7}" srcOrd="0" destOrd="5" presId="urn:microsoft.com/office/officeart/2005/8/layout/process3"/>
    <dgm:cxn modelId="{95E3F4BC-9BA8-49BA-A6ED-86FC5E7681A3}" type="presOf" srcId="{54DF2697-5A2E-4DF4-92D6-E35FBD863910}" destId="{76ECC69B-8782-4D46-8223-1D825416CF22}" srcOrd="0" destOrd="3" presId="urn:microsoft.com/office/officeart/2005/8/layout/process3"/>
    <dgm:cxn modelId="{1DB7B9BD-8780-42E1-8226-B7925D42B218}" srcId="{6346DA64-EEC9-4158-8E0B-452D34FB6F69}" destId="{A831E23C-6221-4516-9A5F-C84DCDDBA4B2}" srcOrd="4" destOrd="0" parTransId="{2CA33B82-8EA6-46B5-B0C7-CBF03BA3FF28}" sibTransId="{CF365969-D681-4DD4-9FB3-32B818A38A08}"/>
    <dgm:cxn modelId="{F36A90BF-50F5-49F3-B31F-B513FA3E14DB}" type="presOf" srcId="{AA914C24-9B7F-4DAD-84FA-3B11BC377BC4}" destId="{BA567431-D539-406C-B0B6-9AC9F6CF19A7}" srcOrd="0" destOrd="6" presId="urn:microsoft.com/office/officeart/2005/8/layout/process3"/>
    <dgm:cxn modelId="{F9B8CBD1-EF34-4193-B409-6174C2EDE03B}" srcId="{0FDF2EDB-92E4-449B-A91B-2B610F9C28BC}" destId="{454681B1-296B-4DCA-B17E-DAF9B9239B18}" srcOrd="0" destOrd="0" parTransId="{83572C3B-52EB-47DF-9F6B-7BBC2FA4E417}" sibTransId="{7B1EEAAB-5118-471D-9C25-8F3CBA080336}"/>
    <dgm:cxn modelId="{44585CDA-76B0-43B8-B48A-C5EE7F014068}" type="presOf" srcId="{A93A04E2-114C-4A77-88AB-D2DCC663BFC3}" destId="{BA567431-D539-406C-B0B6-9AC9F6CF19A7}" srcOrd="0" destOrd="1" presId="urn:microsoft.com/office/officeart/2005/8/layout/process3"/>
    <dgm:cxn modelId="{6EA44BDA-9132-4710-8ACB-59736586B5B9}" srcId="{33F1ABBD-E118-4817-BB7D-AF0F7BF7EE17}" destId="{6346DA64-EEC9-4158-8E0B-452D34FB6F69}" srcOrd="0" destOrd="0" parTransId="{AB7421FE-27F0-490A-A886-2E2A7A55B54E}" sibTransId="{888DFDCB-24F2-4465-95DC-AF9B3EC3C1FD}"/>
    <dgm:cxn modelId="{B6AA5EDD-7405-457A-B673-EDC109467214}" srcId="{0FDF2EDB-92E4-449B-A91B-2B610F9C28BC}" destId="{452DE94F-5CF4-46B6-BC87-5D82948956E2}" srcOrd="1" destOrd="0" parTransId="{993A1514-A795-4E57-A345-49DBC2597A8B}" sibTransId="{35EED363-5F3D-4F84-B973-C622124D9192}"/>
    <dgm:cxn modelId="{A6DDF8DF-B50B-4A23-ACEE-AEF281006290}" type="presOf" srcId="{F1A78B46-97CA-426B-B088-FE2454156732}" destId="{BA567431-D539-406C-B0B6-9AC9F6CF19A7}" srcOrd="0" destOrd="2" presId="urn:microsoft.com/office/officeart/2005/8/layout/process3"/>
    <dgm:cxn modelId="{25E78FE0-278E-4524-9CB7-30357F0E62F4}" type="presOf" srcId="{452DE94F-5CF4-46B6-BC87-5D82948956E2}" destId="{96CE9964-7CBD-46AA-A0E7-6C03F52ED9A0}" srcOrd="0" destOrd="1" presId="urn:microsoft.com/office/officeart/2005/8/layout/process3"/>
    <dgm:cxn modelId="{B96CE4E2-A1E2-4605-BD03-338BB331725E}" type="presOf" srcId="{19E9ED01-CCCA-452C-AED0-986B897F7FB5}" destId="{B6424C4C-44A7-4BBD-BC34-7BF0ECD2A6C0}" srcOrd="0" destOrd="0" presId="urn:microsoft.com/office/officeart/2005/8/layout/process3"/>
    <dgm:cxn modelId="{477DF7E3-BF3A-4F05-BCE6-0E35C13A27A4}" type="presOf" srcId="{6346DA64-EEC9-4158-8E0B-452D34FB6F69}" destId="{5DB27EEF-C8C0-4490-A425-E775F5C418B0}" srcOrd="0" destOrd="0" presId="urn:microsoft.com/office/officeart/2005/8/layout/process3"/>
    <dgm:cxn modelId="{434FAAE5-37E8-46E6-B3A2-F922D2F4FE20}" type="presOf" srcId="{0FDF2EDB-92E4-449B-A91B-2B610F9C28BC}" destId="{0C90D3D9-401A-4992-B272-FE16884D166D}" srcOrd="1" destOrd="0" presId="urn:microsoft.com/office/officeart/2005/8/layout/process3"/>
    <dgm:cxn modelId="{ADB968E6-FA97-48BB-90C8-FE5353036EEE}" type="presOf" srcId="{6E309BA3-B030-49CB-AF16-AC03FB0D68D6}" destId="{BA567431-D539-406C-B0B6-9AC9F6CF19A7}" srcOrd="0" destOrd="3" presId="urn:microsoft.com/office/officeart/2005/8/layout/process3"/>
    <dgm:cxn modelId="{36B2E1E6-5775-4C9C-A6D9-467548956A78}" type="presOf" srcId="{888DFDCB-24F2-4465-95DC-AF9B3EC3C1FD}" destId="{28CA501F-4D47-44C8-AAA9-D568507D4ED6}" srcOrd="0" destOrd="0" presId="urn:microsoft.com/office/officeart/2005/8/layout/process3"/>
    <dgm:cxn modelId="{E8BFA6E7-F9EF-42FA-B357-36CC0F7476C1}" srcId="{0B85A808-BB59-4818-91D5-1F953536FF63}" destId="{E852BC35-BF38-4147-95AA-FC8753DE66F6}" srcOrd="2" destOrd="0" parTransId="{AE00E8A5-FF58-4805-B5AE-C04A70C9D6C2}" sibTransId="{AAA0138B-E41E-4924-912C-7DE8E6FF0696}"/>
    <dgm:cxn modelId="{BDE4DCEA-5C93-451A-96B6-30BC5963F412}" srcId="{33F1ABBD-E118-4817-BB7D-AF0F7BF7EE17}" destId="{0FDF2EDB-92E4-449B-A91B-2B610F9C28BC}" srcOrd="1" destOrd="0" parTransId="{5B687CC3-BDC2-4611-AE4C-E50BB745DF8C}" sibTransId="{19E9ED01-CCCA-452C-AED0-986B897F7FB5}"/>
    <dgm:cxn modelId="{896900EB-B01E-40D1-87DF-E78DFE3C5672}" type="presOf" srcId="{454681B1-296B-4DCA-B17E-DAF9B9239B18}" destId="{96CE9964-7CBD-46AA-A0E7-6C03F52ED9A0}" srcOrd="0" destOrd="0" presId="urn:microsoft.com/office/officeart/2005/8/layout/process3"/>
    <dgm:cxn modelId="{440AD7EB-DC5C-48C1-A05E-3A6FF0974EA3}" srcId="{6346DA64-EEC9-4158-8E0B-452D34FB6F69}" destId="{6E309BA3-B030-49CB-AF16-AC03FB0D68D6}" srcOrd="3" destOrd="0" parTransId="{9DBE80F0-21B4-4E56-B007-55BDA0F16119}" sibTransId="{FBAB5BFF-C7E8-4B76-8CCC-F80721CB3B87}"/>
    <dgm:cxn modelId="{EC63CDEE-DFE7-45C6-9771-F9401C85D218}" type="presOf" srcId="{6346DA64-EEC9-4158-8E0B-452D34FB6F69}" destId="{11956AE3-E4A6-4516-ACAF-48D7F74559CC}" srcOrd="1" destOrd="0" presId="urn:microsoft.com/office/officeart/2005/8/layout/process3"/>
    <dgm:cxn modelId="{387C20F0-2246-4F6B-8A4A-496C03879040}" type="presOf" srcId="{0B85A808-BB59-4818-91D5-1F953536FF63}" destId="{D07E7702-E45D-4F4F-A0B5-CE8384976EA1}" srcOrd="1" destOrd="0" presId="urn:microsoft.com/office/officeart/2005/8/layout/process3"/>
    <dgm:cxn modelId="{4223C4F1-8617-4F39-950B-11A26425BFB9}" srcId="{33F1ABBD-E118-4817-BB7D-AF0F7BF7EE17}" destId="{0B85A808-BB59-4818-91D5-1F953536FF63}" srcOrd="2" destOrd="0" parTransId="{85125CF8-57D9-48F7-AB6C-9760329EC8F5}" sibTransId="{09D5C688-2C1F-433D-83DD-384C229723BE}"/>
    <dgm:cxn modelId="{38857FF5-8CE0-4DB7-AAF1-C6AE0F9B6FE8}" type="presOf" srcId="{888DFDCB-24F2-4465-95DC-AF9B3EC3C1FD}" destId="{192FC454-F885-488E-92C7-CEE8E1827948}" srcOrd="1" destOrd="0" presId="urn:microsoft.com/office/officeart/2005/8/layout/process3"/>
    <dgm:cxn modelId="{7E7519FD-A19A-4B37-BB8E-C1FAA17129EF}" srcId="{6346DA64-EEC9-4158-8E0B-452D34FB6F69}" destId="{FF63C068-CB60-4813-8EA2-78FDFE30E280}" srcOrd="9" destOrd="0" parTransId="{BDBBCF8A-64BA-437A-961B-5D5D2938EFB9}" sibTransId="{41A19016-1526-4859-90FC-836B088B462E}"/>
    <dgm:cxn modelId="{07F9CFD6-3397-4136-B7D5-322B8321DFCB}" type="presParOf" srcId="{352BC360-A60B-4ADD-81A1-A91C35D8DAD0}" destId="{D9A79528-7584-4265-855E-54784028DF8A}" srcOrd="0" destOrd="0" presId="urn:microsoft.com/office/officeart/2005/8/layout/process3"/>
    <dgm:cxn modelId="{EA80C4D9-CF8E-4F09-912E-BD72C31A6B83}" type="presParOf" srcId="{D9A79528-7584-4265-855E-54784028DF8A}" destId="{5DB27EEF-C8C0-4490-A425-E775F5C418B0}" srcOrd="0" destOrd="0" presId="urn:microsoft.com/office/officeart/2005/8/layout/process3"/>
    <dgm:cxn modelId="{278B923E-0356-45D8-B478-DAA67E424D2B}" type="presParOf" srcId="{D9A79528-7584-4265-855E-54784028DF8A}" destId="{11956AE3-E4A6-4516-ACAF-48D7F74559CC}" srcOrd="1" destOrd="0" presId="urn:microsoft.com/office/officeart/2005/8/layout/process3"/>
    <dgm:cxn modelId="{BD7EBE5F-44FD-4DDB-8471-F49FB4050A66}" type="presParOf" srcId="{D9A79528-7584-4265-855E-54784028DF8A}" destId="{BA567431-D539-406C-B0B6-9AC9F6CF19A7}" srcOrd="2" destOrd="0" presId="urn:microsoft.com/office/officeart/2005/8/layout/process3"/>
    <dgm:cxn modelId="{91782CB4-0DEB-4FFE-9657-79E9ADADB22F}" type="presParOf" srcId="{352BC360-A60B-4ADD-81A1-A91C35D8DAD0}" destId="{28CA501F-4D47-44C8-AAA9-D568507D4ED6}" srcOrd="1" destOrd="0" presId="urn:microsoft.com/office/officeart/2005/8/layout/process3"/>
    <dgm:cxn modelId="{05E5C35A-2A9F-4583-9E6E-9E4D8C6D08F0}" type="presParOf" srcId="{28CA501F-4D47-44C8-AAA9-D568507D4ED6}" destId="{192FC454-F885-488E-92C7-CEE8E1827948}" srcOrd="0" destOrd="0" presId="urn:microsoft.com/office/officeart/2005/8/layout/process3"/>
    <dgm:cxn modelId="{87C80519-C0DB-4A68-B9DE-52F43D37CA36}" type="presParOf" srcId="{352BC360-A60B-4ADD-81A1-A91C35D8DAD0}" destId="{D5039673-2905-4628-86E3-0174B90D567D}" srcOrd="2" destOrd="0" presId="urn:microsoft.com/office/officeart/2005/8/layout/process3"/>
    <dgm:cxn modelId="{245ED57E-CD38-4499-B067-332FE1334B74}" type="presParOf" srcId="{D5039673-2905-4628-86E3-0174B90D567D}" destId="{A95C6365-B11B-46C4-A87B-7A06627008A0}" srcOrd="0" destOrd="0" presId="urn:microsoft.com/office/officeart/2005/8/layout/process3"/>
    <dgm:cxn modelId="{5CE34C45-FBF1-435D-8903-FCD86B5354C8}" type="presParOf" srcId="{D5039673-2905-4628-86E3-0174B90D567D}" destId="{0C90D3D9-401A-4992-B272-FE16884D166D}" srcOrd="1" destOrd="0" presId="urn:microsoft.com/office/officeart/2005/8/layout/process3"/>
    <dgm:cxn modelId="{C421AF81-D871-4DE7-8E86-98ACF30C13CA}" type="presParOf" srcId="{D5039673-2905-4628-86E3-0174B90D567D}" destId="{96CE9964-7CBD-46AA-A0E7-6C03F52ED9A0}" srcOrd="2" destOrd="0" presId="urn:microsoft.com/office/officeart/2005/8/layout/process3"/>
    <dgm:cxn modelId="{60243B45-BD95-4793-83AF-A96D665D915A}" type="presParOf" srcId="{352BC360-A60B-4ADD-81A1-A91C35D8DAD0}" destId="{B6424C4C-44A7-4BBD-BC34-7BF0ECD2A6C0}" srcOrd="3" destOrd="0" presId="urn:microsoft.com/office/officeart/2005/8/layout/process3"/>
    <dgm:cxn modelId="{110A1FFB-9CDA-4453-80E4-1604749E838B}" type="presParOf" srcId="{B6424C4C-44A7-4BBD-BC34-7BF0ECD2A6C0}" destId="{3CFE5E55-CB2C-4F87-8C3B-82AEA6E2B1C2}" srcOrd="0" destOrd="0" presId="urn:microsoft.com/office/officeart/2005/8/layout/process3"/>
    <dgm:cxn modelId="{D26084F5-6FDF-46DB-99AF-F1A1E46A1A39}" type="presParOf" srcId="{352BC360-A60B-4ADD-81A1-A91C35D8DAD0}" destId="{543171C5-69F3-433D-8849-FE4CF11958AD}" srcOrd="4" destOrd="0" presId="urn:microsoft.com/office/officeart/2005/8/layout/process3"/>
    <dgm:cxn modelId="{E2935CAF-F1BC-4BDB-9779-5D14174588EA}" type="presParOf" srcId="{543171C5-69F3-433D-8849-FE4CF11958AD}" destId="{C11987D7-BEAE-4CF8-9EA8-0D6DACADD877}" srcOrd="0" destOrd="0" presId="urn:microsoft.com/office/officeart/2005/8/layout/process3"/>
    <dgm:cxn modelId="{5AA173E5-1B6B-42DE-8806-17267B0BA004}" type="presParOf" srcId="{543171C5-69F3-433D-8849-FE4CF11958AD}" destId="{D07E7702-E45D-4F4F-A0B5-CE8384976EA1}" srcOrd="1" destOrd="0" presId="urn:microsoft.com/office/officeart/2005/8/layout/process3"/>
    <dgm:cxn modelId="{43ABC9F2-2949-4A65-8758-C44EB3EBF726}" type="presParOf" srcId="{543171C5-69F3-433D-8849-FE4CF11958AD}" destId="{76ECC69B-8782-4D46-8223-1D825416CF22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53A8B-5445-43D0-9C69-2A114448F8B5}">
      <dsp:nvSpPr>
        <dsp:cNvPr id="0" name=""/>
        <dsp:cNvSpPr/>
      </dsp:nvSpPr>
      <dsp:spPr>
        <a:xfrm rot="5400000">
          <a:off x="-136725" y="141635"/>
          <a:ext cx="911502" cy="63805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Business Understanding</a:t>
          </a:r>
          <a:endParaRPr lang="en-IN" sz="900" b="1" kern="1200" dirty="0"/>
        </a:p>
      </dsp:txBody>
      <dsp:txXfrm rot="-5400000">
        <a:off x="1" y="323936"/>
        <a:ext cx="638051" cy="273451"/>
      </dsp:txXfrm>
    </dsp:sp>
    <dsp:sp modelId="{CD7C4BD9-D44D-406C-81FA-A92656960398}">
      <dsp:nvSpPr>
        <dsp:cNvPr id="0" name=""/>
        <dsp:cNvSpPr/>
      </dsp:nvSpPr>
      <dsp:spPr>
        <a:xfrm rot="5400000">
          <a:off x="2459861" y="-1816899"/>
          <a:ext cx="592788" cy="4236408"/>
        </a:xfrm>
        <a:prstGeom prst="round2SameRect">
          <a:avLst/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/>
            <a:t>Determine the business objective</a:t>
          </a:r>
          <a:endParaRPr lang="en-IN" sz="900" b="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/>
            <a:t>Set overall goals to achieve</a:t>
          </a:r>
          <a:endParaRPr lang="en-IN" sz="900" b="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/>
            <a:t>Finalize on milestones to target</a:t>
          </a:r>
          <a:endParaRPr lang="en-IN" sz="900" b="0" kern="1200" dirty="0"/>
        </a:p>
      </dsp:txBody>
      <dsp:txXfrm rot="-5400000">
        <a:off x="638051" y="33849"/>
        <a:ext cx="4207470" cy="534912"/>
      </dsp:txXfrm>
    </dsp:sp>
    <dsp:sp modelId="{63199F8A-741A-4FA7-A05C-D51BEEB3C037}">
      <dsp:nvSpPr>
        <dsp:cNvPr id="0" name=""/>
        <dsp:cNvSpPr/>
      </dsp:nvSpPr>
      <dsp:spPr>
        <a:xfrm rot="5400000">
          <a:off x="-136725" y="955278"/>
          <a:ext cx="911502" cy="63805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Data Analysis</a:t>
          </a:r>
          <a:endParaRPr lang="en-IN" sz="900" b="1" kern="1200" dirty="0"/>
        </a:p>
      </dsp:txBody>
      <dsp:txXfrm rot="-5400000">
        <a:off x="1" y="1137579"/>
        <a:ext cx="638051" cy="273451"/>
      </dsp:txXfrm>
    </dsp:sp>
    <dsp:sp modelId="{E4C04992-7F15-4C62-ABE4-656DB2CC2402}">
      <dsp:nvSpPr>
        <dsp:cNvPr id="0" name=""/>
        <dsp:cNvSpPr/>
      </dsp:nvSpPr>
      <dsp:spPr>
        <a:xfrm rot="5400000">
          <a:off x="2460017" y="-1003412"/>
          <a:ext cx="592476" cy="4236408"/>
        </a:xfrm>
        <a:prstGeom prst="round2SameRect">
          <a:avLst/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Understand data structure</a:t>
          </a: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Perform EDA</a:t>
          </a: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Verify data quality</a:t>
          </a: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Finalize dataset</a:t>
          </a:r>
          <a:endParaRPr lang="en-IN" sz="900" kern="1200" dirty="0"/>
        </a:p>
      </dsp:txBody>
      <dsp:txXfrm rot="-5400000">
        <a:off x="638051" y="847476"/>
        <a:ext cx="4207486" cy="534632"/>
      </dsp:txXfrm>
    </dsp:sp>
    <dsp:sp modelId="{5B067860-0BF1-4083-A89F-BFB9B39E950C}">
      <dsp:nvSpPr>
        <dsp:cNvPr id="0" name=""/>
        <dsp:cNvSpPr/>
      </dsp:nvSpPr>
      <dsp:spPr>
        <a:xfrm rot="5400000">
          <a:off x="-136725" y="1759214"/>
          <a:ext cx="911502" cy="63805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Data pre-processing</a:t>
          </a:r>
          <a:endParaRPr lang="en-IN" sz="900" b="1" kern="1200" dirty="0"/>
        </a:p>
      </dsp:txBody>
      <dsp:txXfrm rot="-5400000">
        <a:off x="1" y="1941515"/>
        <a:ext cx="638051" cy="273451"/>
      </dsp:txXfrm>
    </dsp:sp>
    <dsp:sp modelId="{8732F885-2301-479D-8B91-8A8682C4EBDD}">
      <dsp:nvSpPr>
        <dsp:cNvPr id="0" name=""/>
        <dsp:cNvSpPr/>
      </dsp:nvSpPr>
      <dsp:spPr>
        <a:xfrm rot="5400000">
          <a:off x="2460017" y="-186054"/>
          <a:ext cx="592476" cy="4236408"/>
        </a:xfrm>
        <a:prstGeom prst="round2SameRect">
          <a:avLst/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Clean, format data</a:t>
          </a: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Tokenization, remove stop words, normalization, stemming &amp; lemmatization, feature engineering (TF-IDF, N-gram, </a:t>
          </a:r>
          <a:r>
            <a:rPr lang="en-US" sz="900" kern="1200" dirty="0" err="1"/>
            <a:t>GloVe</a:t>
          </a:r>
          <a:r>
            <a:rPr lang="en-US" sz="900" kern="1200" dirty="0"/>
            <a:t>)</a:t>
          </a: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Train/test data split</a:t>
          </a:r>
          <a:endParaRPr lang="en-IN" sz="900" kern="1200" dirty="0"/>
        </a:p>
      </dsp:txBody>
      <dsp:txXfrm rot="-5400000">
        <a:off x="638051" y="1664834"/>
        <a:ext cx="4207486" cy="534632"/>
      </dsp:txXfrm>
    </dsp:sp>
    <dsp:sp modelId="{B4B0A396-7B67-4434-84B5-6D4EBF7C7FDA}">
      <dsp:nvSpPr>
        <dsp:cNvPr id="0" name=""/>
        <dsp:cNvSpPr/>
      </dsp:nvSpPr>
      <dsp:spPr>
        <a:xfrm rot="5400000">
          <a:off x="-136725" y="2582565"/>
          <a:ext cx="911502" cy="63805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Modelling</a:t>
          </a:r>
          <a:endParaRPr lang="en-IN" sz="900" b="1" kern="1200" dirty="0"/>
        </a:p>
      </dsp:txBody>
      <dsp:txXfrm rot="-5400000">
        <a:off x="1" y="2764866"/>
        <a:ext cx="638051" cy="273451"/>
      </dsp:txXfrm>
    </dsp:sp>
    <dsp:sp modelId="{8F4E2748-5DAD-4C45-A585-0FB7A5DB6564}">
      <dsp:nvSpPr>
        <dsp:cNvPr id="0" name=""/>
        <dsp:cNvSpPr/>
      </dsp:nvSpPr>
      <dsp:spPr>
        <a:xfrm rot="5400000">
          <a:off x="2460017" y="623874"/>
          <a:ext cx="592476" cy="4236408"/>
        </a:xfrm>
        <a:prstGeom prst="round2SameRect">
          <a:avLst/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Use NLP models like RNN’s, LSTMS and other advanced models</a:t>
          </a:r>
          <a:endParaRPr lang="en-IN" sz="900" kern="1200" dirty="0"/>
        </a:p>
      </dsp:txBody>
      <dsp:txXfrm rot="-5400000">
        <a:off x="638051" y="2474762"/>
        <a:ext cx="4207486" cy="534632"/>
      </dsp:txXfrm>
    </dsp:sp>
    <dsp:sp modelId="{B18A62A5-A3D8-4514-A233-F612410C6043}">
      <dsp:nvSpPr>
        <dsp:cNvPr id="0" name=""/>
        <dsp:cNvSpPr/>
      </dsp:nvSpPr>
      <dsp:spPr>
        <a:xfrm rot="5400000">
          <a:off x="-136725" y="3396208"/>
          <a:ext cx="911502" cy="63805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Evaluation</a:t>
          </a:r>
          <a:endParaRPr lang="en-IN" sz="900" b="1" kern="1200" dirty="0"/>
        </a:p>
      </dsp:txBody>
      <dsp:txXfrm rot="-5400000">
        <a:off x="1" y="3578509"/>
        <a:ext cx="638051" cy="273451"/>
      </dsp:txXfrm>
    </dsp:sp>
    <dsp:sp modelId="{EDE5DBAB-8171-408F-8ED5-F8B7C0E2657D}">
      <dsp:nvSpPr>
        <dsp:cNvPr id="0" name=""/>
        <dsp:cNvSpPr/>
      </dsp:nvSpPr>
      <dsp:spPr>
        <a:xfrm rot="5400000">
          <a:off x="2460017" y="1437517"/>
          <a:ext cx="592476" cy="4236408"/>
        </a:xfrm>
        <a:prstGeom prst="round2SameRect">
          <a:avLst/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Alter hyper parameters, find better working model</a:t>
          </a: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Accuracy, Precision, recall, F1-score, AUC, </a:t>
          </a:r>
          <a:r>
            <a:rPr lang="en-US" sz="900" kern="1200" dirty="0" err="1"/>
            <a:t>val</a:t>
          </a:r>
          <a:r>
            <a:rPr lang="en-US" sz="900" kern="1200" dirty="0"/>
            <a:t>-loss</a:t>
          </a:r>
          <a:endParaRPr lang="en-IN" sz="900" kern="1200" dirty="0"/>
        </a:p>
      </dsp:txBody>
      <dsp:txXfrm rot="-5400000">
        <a:off x="638051" y="3288405"/>
        <a:ext cx="4207486" cy="534632"/>
      </dsp:txXfrm>
    </dsp:sp>
    <dsp:sp modelId="{76FA9D35-26C5-421F-986A-026BB9E9FF7C}">
      <dsp:nvSpPr>
        <dsp:cNvPr id="0" name=""/>
        <dsp:cNvSpPr/>
      </dsp:nvSpPr>
      <dsp:spPr>
        <a:xfrm rot="5400000">
          <a:off x="-136725" y="4209851"/>
          <a:ext cx="911502" cy="63805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Deployment</a:t>
          </a:r>
          <a:endParaRPr lang="en-IN" sz="900" b="1" kern="1200" dirty="0"/>
        </a:p>
      </dsp:txBody>
      <dsp:txXfrm rot="-5400000">
        <a:off x="1" y="4392152"/>
        <a:ext cx="638051" cy="273451"/>
      </dsp:txXfrm>
    </dsp:sp>
    <dsp:sp modelId="{52089E73-4811-4B90-AA28-4F36EE0AA571}">
      <dsp:nvSpPr>
        <dsp:cNvPr id="0" name=""/>
        <dsp:cNvSpPr/>
      </dsp:nvSpPr>
      <dsp:spPr>
        <a:xfrm rot="5400000">
          <a:off x="2460017" y="2251160"/>
          <a:ext cx="592476" cy="4236408"/>
        </a:xfrm>
        <a:prstGeom prst="round2SameRect">
          <a:avLst/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Analyze production environment</a:t>
          </a: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Monitoring and maintenance</a:t>
          </a: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User Integration</a:t>
          </a:r>
          <a:endParaRPr lang="en-IN" sz="900" kern="1200" dirty="0"/>
        </a:p>
      </dsp:txBody>
      <dsp:txXfrm rot="-5400000">
        <a:off x="638051" y="4102048"/>
        <a:ext cx="4207486" cy="5346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2455B-954F-43CA-A553-A81438D8ECD2}">
      <dsp:nvSpPr>
        <dsp:cNvPr id="0" name=""/>
        <dsp:cNvSpPr/>
      </dsp:nvSpPr>
      <dsp:spPr>
        <a:xfrm rot="16200000">
          <a:off x="-1089720" y="1961511"/>
          <a:ext cx="3038057" cy="136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46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Topic 0</a:t>
          </a:r>
          <a:endParaRPr lang="en-IN" sz="1100" b="1" kern="1200" dirty="0"/>
        </a:p>
      </dsp:txBody>
      <dsp:txXfrm>
        <a:off x="-1089720" y="1961511"/>
        <a:ext cx="3038057" cy="136589"/>
      </dsp:txXfrm>
    </dsp:sp>
    <dsp:sp modelId="{2F4FE6C1-9533-429F-8596-255D77A7E02D}">
      <dsp:nvSpPr>
        <dsp:cNvPr id="0" name=""/>
        <dsp:cNvSpPr/>
      </dsp:nvSpPr>
      <dsp:spPr>
        <a:xfrm>
          <a:off x="520841" y="527229"/>
          <a:ext cx="878178" cy="304799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shade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shade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120465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b="0" i="0" kern="1200" dirty="0">
              <a:solidFill>
                <a:schemeClr val="accent3">
                  <a:lumMod val="50000"/>
                </a:schemeClr>
              </a:solidFill>
            </a:rPr>
            <a:t>password</a:t>
          </a:r>
          <a:endParaRPr lang="en-IN" sz="100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b="0" i="0" kern="1200" dirty="0">
              <a:solidFill>
                <a:schemeClr val="accent3">
                  <a:lumMod val="50000"/>
                </a:schemeClr>
              </a:solidFill>
            </a:rPr>
            <a:t>Reset</a:t>
          </a:r>
          <a:endParaRPr lang="en-IN" sz="100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b="0" i="0" kern="1200" dirty="0">
              <a:solidFill>
                <a:schemeClr val="accent3">
                  <a:lumMod val="50000"/>
                </a:schemeClr>
              </a:solidFill>
            </a:rPr>
            <a:t>Change</a:t>
          </a:r>
          <a:endParaRPr lang="en-IN" sz="100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b="0" i="0" kern="1200" dirty="0">
              <a:solidFill>
                <a:schemeClr val="accent3">
                  <a:lumMod val="50000"/>
                </a:schemeClr>
              </a:solidFill>
            </a:rPr>
            <a:t>password reset</a:t>
          </a:r>
          <a:endParaRPr lang="en-IN" sz="100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b="0" i="0" kern="1200" dirty="0">
              <a:solidFill>
                <a:schemeClr val="accent3">
                  <a:lumMod val="50000"/>
                </a:schemeClr>
              </a:solidFill>
            </a:rPr>
            <a:t>reset password </a:t>
          </a:r>
          <a:endParaRPr lang="en-IN" sz="100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b="0" i="0" kern="1200" dirty="0">
              <a:solidFill>
                <a:schemeClr val="accent3">
                  <a:lumMod val="50000"/>
                </a:schemeClr>
              </a:solidFill>
            </a:rPr>
            <a:t>Log</a:t>
          </a:r>
          <a:endParaRPr lang="en-IN" sz="100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b="0" i="0" kern="1200" dirty="0" err="1">
              <a:solidFill>
                <a:schemeClr val="accent3">
                  <a:lumMod val="50000"/>
                </a:schemeClr>
              </a:solidFill>
            </a:rPr>
            <a:t>Passwordmanagementtool</a:t>
          </a:r>
          <a:endParaRPr lang="en-IN" sz="100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b="0" i="0" kern="1200" dirty="0">
              <a:solidFill>
                <a:schemeClr val="accent3">
                  <a:lumMod val="50000"/>
                </a:schemeClr>
              </a:solidFill>
            </a:rPr>
            <a:t>Tool</a:t>
          </a:r>
          <a:endParaRPr lang="en-IN" sz="100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b="0" i="0" kern="1200" dirty="0">
              <a:solidFill>
                <a:schemeClr val="accent3">
                  <a:lumMod val="50000"/>
                </a:schemeClr>
              </a:solidFill>
            </a:rPr>
            <a:t>New</a:t>
          </a:r>
          <a:endParaRPr lang="en-IN" sz="100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b="0" i="0" kern="1200" dirty="0">
              <a:solidFill>
                <a:schemeClr val="accent3">
                  <a:lumMod val="50000"/>
                </a:schemeClr>
              </a:solidFill>
            </a:rPr>
            <a:t>engineering</a:t>
          </a:r>
          <a:endParaRPr lang="en-IN" sz="1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520841" y="527229"/>
        <a:ext cx="878178" cy="3047992"/>
      </dsp:txXfrm>
    </dsp:sp>
    <dsp:sp modelId="{EB78261E-E20B-4904-BB65-9944FF66BFA2}">
      <dsp:nvSpPr>
        <dsp:cNvPr id="0" name=""/>
        <dsp:cNvSpPr/>
      </dsp:nvSpPr>
      <dsp:spPr>
        <a:xfrm>
          <a:off x="361013" y="330479"/>
          <a:ext cx="273179" cy="2731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CDF023-1C27-4BF6-AEE3-A13711A154F0}">
      <dsp:nvSpPr>
        <dsp:cNvPr id="0" name=""/>
        <dsp:cNvSpPr/>
      </dsp:nvSpPr>
      <dsp:spPr>
        <a:xfrm rot="16200000">
          <a:off x="8811" y="1961511"/>
          <a:ext cx="3038057" cy="136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46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Topic 1</a:t>
          </a:r>
          <a:endParaRPr lang="en-IN" sz="1100" b="1" kern="1200" dirty="0"/>
        </a:p>
      </dsp:txBody>
      <dsp:txXfrm>
        <a:off x="8811" y="1961511"/>
        <a:ext cx="3038057" cy="136589"/>
      </dsp:txXfrm>
    </dsp:sp>
    <dsp:sp modelId="{3809C8A7-8D02-42D2-918A-9689280A98FD}">
      <dsp:nvSpPr>
        <dsp:cNvPr id="0" name=""/>
        <dsp:cNvSpPr/>
      </dsp:nvSpPr>
      <dsp:spPr>
        <a:xfrm>
          <a:off x="1613481" y="503638"/>
          <a:ext cx="840146" cy="3038057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1724"/>
                <a:satOff val="6970"/>
                <a:lumOff val="5515"/>
                <a:alphaOff val="0"/>
                <a:shade val="85000"/>
                <a:satMod val="130000"/>
              </a:schemeClr>
            </a:gs>
            <a:gs pos="34000">
              <a:schemeClr val="accent1">
                <a:shade val="50000"/>
                <a:hueOff val="1724"/>
                <a:satOff val="6970"/>
                <a:lumOff val="5515"/>
                <a:alphaOff val="0"/>
                <a:shade val="87000"/>
                <a:satMod val="125000"/>
              </a:schemeClr>
            </a:gs>
            <a:gs pos="70000">
              <a:schemeClr val="accent1">
                <a:shade val="50000"/>
                <a:hueOff val="1724"/>
                <a:satOff val="6970"/>
                <a:lumOff val="551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50000"/>
                <a:hueOff val="1724"/>
                <a:satOff val="6970"/>
                <a:lumOff val="551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120465" rIns="78232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yesnona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Site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Power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Circuit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Backup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backup circuit 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Outage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Et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Company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na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1613481" y="503638"/>
        <a:ext cx="840146" cy="3038057"/>
      </dsp:txXfrm>
    </dsp:sp>
    <dsp:sp modelId="{C4BCFDDA-B7EC-4F4C-A6AD-276FDC4AECC6}">
      <dsp:nvSpPr>
        <dsp:cNvPr id="0" name=""/>
        <dsp:cNvSpPr/>
      </dsp:nvSpPr>
      <dsp:spPr>
        <a:xfrm>
          <a:off x="1459545" y="330479"/>
          <a:ext cx="273179" cy="2731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763A022-596D-4BDA-9615-0B6875EA8933}">
      <dsp:nvSpPr>
        <dsp:cNvPr id="0" name=""/>
        <dsp:cNvSpPr/>
      </dsp:nvSpPr>
      <dsp:spPr>
        <a:xfrm rot="16200000">
          <a:off x="1088327" y="1961511"/>
          <a:ext cx="3038057" cy="136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465" bIns="0" numCol="1" spcCol="1270" anchor="t" anchorCtr="0">
          <a:noAutofit/>
        </a:bodyPr>
        <a:lstStyle/>
        <a:p>
          <a:pPr marL="0" lvl="0" indent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b="1" i="0" kern="1200" dirty="0"/>
            <a:t>Topic 2</a:t>
          </a:r>
          <a:endParaRPr lang="en-IN" sz="1050" b="1" kern="1200" dirty="0"/>
        </a:p>
      </dsp:txBody>
      <dsp:txXfrm>
        <a:off x="1088327" y="1961511"/>
        <a:ext cx="3038057" cy="136589"/>
      </dsp:txXfrm>
    </dsp:sp>
    <dsp:sp modelId="{CD93C803-48A2-4187-93EF-4668B75F891C}">
      <dsp:nvSpPr>
        <dsp:cNvPr id="0" name=""/>
        <dsp:cNvSpPr/>
      </dsp:nvSpPr>
      <dsp:spPr>
        <a:xfrm>
          <a:off x="2688064" y="495314"/>
          <a:ext cx="837805" cy="3068985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3449"/>
                <a:satOff val="13940"/>
                <a:lumOff val="11030"/>
                <a:alphaOff val="0"/>
                <a:shade val="85000"/>
                <a:satMod val="130000"/>
              </a:schemeClr>
            </a:gs>
            <a:gs pos="34000">
              <a:schemeClr val="accent1">
                <a:shade val="50000"/>
                <a:hueOff val="3449"/>
                <a:satOff val="13940"/>
                <a:lumOff val="11030"/>
                <a:alphaOff val="0"/>
                <a:shade val="87000"/>
                <a:satMod val="125000"/>
              </a:schemeClr>
            </a:gs>
            <a:gs pos="70000">
              <a:schemeClr val="accent1">
                <a:shade val="50000"/>
                <a:hueOff val="3449"/>
                <a:satOff val="13940"/>
                <a:lumOff val="1103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50000"/>
                <a:hueOff val="3449"/>
                <a:satOff val="13940"/>
                <a:lumOff val="1103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120465" rIns="78232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pc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nicht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mit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probleme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>
              <a:solidFill>
                <a:schemeClr val="accent3">
                  <a:lumMod val="50000"/>
                </a:schemeClr>
              </a:solidFill>
            </a:rPr>
            <a:t>und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>
              <a:solidFill>
                <a:schemeClr val="accent3">
                  <a:lumMod val="50000"/>
                </a:schemeClr>
              </a:solidFill>
            </a:rPr>
            <a:t>die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probleme</a:t>
          </a: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 </a:t>
          </a: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mit</a:t>
          </a: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 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für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uacyltoe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alert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688064" y="495314"/>
        <a:ext cx="837805" cy="3068985"/>
      </dsp:txXfrm>
    </dsp:sp>
    <dsp:sp modelId="{84F1BDB0-FF7C-447B-BB3F-9ABF4BD81B33}">
      <dsp:nvSpPr>
        <dsp:cNvPr id="0" name=""/>
        <dsp:cNvSpPr/>
      </dsp:nvSpPr>
      <dsp:spPr>
        <a:xfrm>
          <a:off x="2539061" y="330479"/>
          <a:ext cx="273179" cy="2731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B6A373D-1C07-4ED5-B1E4-ACDBE9CD6A40}">
      <dsp:nvSpPr>
        <dsp:cNvPr id="0" name=""/>
        <dsp:cNvSpPr/>
      </dsp:nvSpPr>
      <dsp:spPr>
        <a:xfrm rot="16200000">
          <a:off x="2166673" y="1961511"/>
          <a:ext cx="3038057" cy="136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46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Topic 3</a:t>
          </a:r>
          <a:endParaRPr lang="en-IN" sz="1100" b="1" kern="1200" dirty="0"/>
        </a:p>
      </dsp:txBody>
      <dsp:txXfrm>
        <a:off x="2166673" y="1961511"/>
        <a:ext cx="3038057" cy="136589"/>
      </dsp:txXfrm>
    </dsp:sp>
    <dsp:sp modelId="{69E6573C-90DD-4CD7-83D0-F4BBD9F92B61}">
      <dsp:nvSpPr>
        <dsp:cNvPr id="0" name=""/>
        <dsp:cNvSpPr/>
      </dsp:nvSpPr>
      <dsp:spPr>
        <a:xfrm>
          <a:off x="3773258" y="496332"/>
          <a:ext cx="877436" cy="3066949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5173"/>
                <a:satOff val="20911"/>
                <a:lumOff val="16545"/>
                <a:alphaOff val="0"/>
                <a:shade val="85000"/>
                <a:satMod val="130000"/>
              </a:schemeClr>
            </a:gs>
            <a:gs pos="34000">
              <a:schemeClr val="accent1">
                <a:shade val="50000"/>
                <a:hueOff val="5173"/>
                <a:satOff val="20911"/>
                <a:lumOff val="16545"/>
                <a:alphaOff val="0"/>
                <a:shade val="87000"/>
                <a:satMod val="125000"/>
              </a:schemeClr>
            </a:gs>
            <a:gs pos="70000">
              <a:schemeClr val="accent1">
                <a:shade val="50000"/>
                <a:hueOff val="5173"/>
                <a:satOff val="20911"/>
                <a:lumOff val="1654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50000"/>
                <a:hueOff val="5173"/>
                <a:satOff val="20911"/>
                <a:lumOff val="1654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120465" rIns="78232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erp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account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locked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password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reset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account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locked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Password reset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window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unlock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erp</a:t>
          </a: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 account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3773258" y="496332"/>
        <a:ext cx="877436" cy="3066949"/>
      </dsp:txXfrm>
    </dsp:sp>
    <dsp:sp modelId="{D39E6C22-7778-47CF-B9FC-CECF055B7226}">
      <dsp:nvSpPr>
        <dsp:cNvPr id="0" name=""/>
        <dsp:cNvSpPr/>
      </dsp:nvSpPr>
      <dsp:spPr>
        <a:xfrm>
          <a:off x="3617407" y="330479"/>
          <a:ext cx="273179" cy="2731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964ACDD-35E5-4B24-946C-E10E99CD99AE}">
      <dsp:nvSpPr>
        <dsp:cNvPr id="0" name=""/>
        <dsp:cNvSpPr/>
      </dsp:nvSpPr>
      <dsp:spPr>
        <a:xfrm rot="16200000">
          <a:off x="3264834" y="1961511"/>
          <a:ext cx="3038057" cy="136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46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Topic 4</a:t>
          </a:r>
          <a:endParaRPr lang="en-IN" sz="1100" b="1" kern="1200" dirty="0"/>
        </a:p>
      </dsp:txBody>
      <dsp:txXfrm>
        <a:off x="3264834" y="1961511"/>
        <a:ext cx="3038057" cy="136589"/>
      </dsp:txXfrm>
    </dsp:sp>
    <dsp:sp modelId="{FB48C537-1C36-4C4C-9659-C1E9E72BD8E9}">
      <dsp:nvSpPr>
        <dsp:cNvPr id="0" name=""/>
        <dsp:cNvSpPr/>
      </dsp:nvSpPr>
      <dsp:spPr>
        <a:xfrm>
          <a:off x="4896361" y="480868"/>
          <a:ext cx="812285" cy="3069319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6898"/>
                <a:satOff val="27881"/>
                <a:lumOff val="22060"/>
                <a:alphaOff val="0"/>
                <a:shade val="85000"/>
                <a:satMod val="130000"/>
              </a:schemeClr>
            </a:gs>
            <a:gs pos="34000">
              <a:schemeClr val="accent1">
                <a:shade val="50000"/>
                <a:hueOff val="6898"/>
                <a:satOff val="27881"/>
                <a:lumOff val="22060"/>
                <a:alphaOff val="0"/>
                <a:shade val="87000"/>
                <a:satMod val="125000"/>
              </a:schemeClr>
            </a:gs>
            <a:gs pos="70000">
              <a:schemeClr val="accent1">
                <a:shade val="50000"/>
                <a:hueOff val="6898"/>
                <a:satOff val="27881"/>
                <a:lumOff val="2206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50000"/>
                <a:hueOff val="6898"/>
                <a:satOff val="27881"/>
                <a:lumOff val="2206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120465" rIns="78232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user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access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login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id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company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>
              <a:solidFill>
                <a:schemeClr val="accent3">
                  <a:lumMod val="50000"/>
                </a:schemeClr>
              </a:solidFill>
            </a:rPr>
            <a:t>need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system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unable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connection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able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4896361" y="480868"/>
        <a:ext cx="812285" cy="3069319"/>
      </dsp:txXfrm>
    </dsp:sp>
    <dsp:sp modelId="{2B940E33-B4DB-4081-80D6-92EB21E6718F}">
      <dsp:nvSpPr>
        <dsp:cNvPr id="0" name=""/>
        <dsp:cNvSpPr/>
      </dsp:nvSpPr>
      <dsp:spPr>
        <a:xfrm>
          <a:off x="4715568" y="330479"/>
          <a:ext cx="273179" cy="27317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40814FF-9A4C-4D9D-8236-0C36CC22473F}">
      <dsp:nvSpPr>
        <dsp:cNvPr id="0" name=""/>
        <dsp:cNvSpPr/>
      </dsp:nvSpPr>
      <dsp:spPr>
        <a:xfrm rot="16200000">
          <a:off x="4330420" y="1961511"/>
          <a:ext cx="3038057" cy="136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46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Topic 5</a:t>
          </a:r>
          <a:endParaRPr lang="en-IN" sz="1100" b="1" kern="1200" dirty="0"/>
        </a:p>
      </dsp:txBody>
      <dsp:txXfrm>
        <a:off x="4330420" y="1961511"/>
        <a:ext cx="3038057" cy="136589"/>
      </dsp:txXfrm>
    </dsp:sp>
    <dsp:sp modelId="{C34AB1FD-D69F-4E2F-B766-CBB219D01FC0}">
      <dsp:nvSpPr>
        <dsp:cNvPr id="0" name=""/>
        <dsp:cNvSpPr/>
      </dsp:nvSpPr>
      <dsp:spPr>
        <a:xfrm>
          <a:off x="5959848" y="529264"/>
          <a:ext cx="856080" cy="3014087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8622"/>
                <a:satOff val="34851"/>
                <a:lumOff val="27575"/>
                <a:alphaOff val="0"/>
                <a:shade val="85000"/>
                <a:satMod val="130000"/>
              </a:schemeClr>
            </a:gs>
            <a:gs pos="34000">
              <a:schemeClr val="accent1">
                <a:shade val="50000"/>
                <a:hueOff val="8622"/>
                <a:satOff val="34851"/>
                <a:lumOff val="27575"/>
                <a:alphaOff val="0"/>
                <a:shade val="87000"/>
                <a:satMod val="125000"/>
              </a:schemeClr>
            </a:gs>
            <a:gs pos="70000">
              <a:schemeClr val="accent1">
                <a:shade val="50000"/>
                <a:hueOff val="8622"/>
                <a:satOff val="34851"/>
                <a:lumOff val="2757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50000"/>
                <a:hueOff val="8622"/>
                <a:satOff val="34851"/>
                <a:lumOff val="2757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120465" rIns="78232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unable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>
              <a:solidFill>
                <a:schemeClr val="accent3">
                  <a:lumMod val="50000"/>
                </a:schemeClr>
              </a:solidFill>
            </a:rPr>
            <a:t>skype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vpn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>
              <a:solidFill>
                <a:schemeClr val="accent3">
                  <a:lumMod val="50000"/>
                </a:schemeClr>
              </a:solidFill>
            </a:rPr>
            <a:t>call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connect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file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open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collaborationplatform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unable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>
              <a:solidFill>
                <a:schemeClr val="accent3">
                  <a:lumMod val="50000"/>
                </a:schemeClr>
              </a:solidFill>
            </a:rPr>
            <a:t>connect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telephonysoftware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5959848" y="529264"/>
        <a:ext cx="856080" cy="3014087"/>
      </dsp:txXfrm>
    </dsp:sp>
    <dsp:sp modelId="{73976DEB-2547-4B9B-ACCA-2F57565308C4}">
      <dsp:nvSpPr>
        <dsp:cNvPr id="0" name=""/>
        <dsp:cNvSpPr/>
      </dsp:nvSpPr>
      <dsp:spPr>
        <a:xfrm>
          <a:off x="5781154" y="330479"/>
          <a:ext cx="273179" cy="27317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128DB6F-09CD-4A6D-91AE-18AC43E43132}">
      <dsp:nvSpPr>
        <dsp:cNvPr id="0" name=""/>
        <dsp:cNvSpPr/>
      </dsp:nvSpPr>
      <dsp:spPr>
        <a:xfrm rot="16200000">
          <a:off x="5417903" y="1961511"/>
          <a:ext cx="3038057" cy="136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46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Topic 6</a:t>
          </a:r>
          <a:endParaRPr lang="en-IN" sz="1100" b="1" kern="1200" dirty="0"/>
        </a:p>
      </dsp:txBody>
      <dsp:txXfrm>
        <a:off x="5417903" y="1961511"/>
        <a:ext cx="3038057" cy="136589"/>
      </dsp:txXfrm>
    </dsp:sp>
    <dsp:sp modelId="{1F9AD147-4896-4202-AF70-7D9FFE7AE589}">
      <dsp:nvSpPr>
        <dsp:cNvPr id="0" name=""/>
        <dsp:cNvSpPr/>
      </dsp:nvSpPr>
      <dsp:spPr>
        <a:xfrm>
          <a:off x="7060323" y="510778"/>
          <a:ext cx="832274" cy="3038057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6898"/>
                <a:satOff val="27881"/>
                <a:lumOff val="22060"/>
                <a:alphaOff val="0"/>
                <a:shade val="85000"/>
                <a:satMod val="130000"/>
              </a:schemeClr>
            </a:gs>
            <a:gs pos="34000">
              <a:schemeClr val="accent1">
                <a:shade val="50000"/>
                <a:hueOff val="6898"/>
                <a:satOff val="27881"/>
                <a:lumOff val="22060"/>
                <a:alphaOff val="0"/>
                <a:shade val="87000"/>
                <a:satMod val="125000"/>
              </a:schemeClr>
            </a:gs>
            <a:gs pos="70000">
              <a:schemeClr val="accent1">
                <a:shade val="50000"/>
                <a:hueOff val="6898"/>
                <a:satOff val="27881"/>
                <a:lumOff val="2206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50000"/>
                <a:hueOff val="6898"/>
                <a:satOff val="27881"/>
                <a:lumOff val="2206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120465" rIns="78232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ticket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update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server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order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>
              <a:solidFill>
                <a:schemeClr val="accent3">
                  <a:lumMod val="50000"/>
                </a:schemeClr>
              </a:solidFill>
            </a:rPr>
            <a:t>device 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>
              <a:solidFill>
                <a:schemeClr val="accent3">
                  <a:lumMod val="50000"/>
                </a:schemeClr>
              </a:solidFill>
            </a:rPr>
            <a:t>ticket update 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delivery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create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check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information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7060323" y="510778"/>
        <a:ext cx="832274" cy="3038057"/>
      </dsp:txXfrm>
    </dsp:sp>
    <dsp:sp modelId="{CD975F72-C26B-4634-B5DA-529CFAE0428E}">
      <dsp:nvSpPr>
        <dsp:cNvPr id="0" name=""/>
        <dsp:cNvSpPr/>
      </dsp:nvSpPr>
      <dsp:spPr>
        <a:xfrm>
          <a:off x="6868637" y="330479"/>
          <a:ext cx="273179" cy="27317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D7E939A-94D7-4656-B5D1-4B04BF2B17D1}">
      <dsp:nvSpPr>
        <dsp:cNvPr id="0" name=""/>
        <dsp:cNvSpPr/>
      </dsp:nvSpPr>
      <dsp:spPr>
        <a:xfrm rot="16200000">
          <a:off x="6493483" y="1961511"/>
          <a:ext cx="3038057" cy="136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46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Topic 7</a:t>
          </a:r>
          <a:endParaRPr lang="en-IN" sz="1100" b="1" kern="1200" dirty="0"/>
        </a:p>
      </dsp:txBody>
      <dsp:txXfrm>
        <a:off x="6493483" y="1961511"/>
        <a:ext cx="3038057" cy="136589"/>
      </dsp:txXfrm>
    </dsp:sp>
    <dsp:sp modelId="{C9717EB4-B81E-4441-A32E-553CF240DD65}">
      <dsp:nvSpPr>
        <dsp:cNvPr id="0" name=""/>
        <dsp:cNvSpPr/>
      </dsp:nvSpPr>
      <dsp:spPr>
        <a:xfrm>
          <a:off x="8113223" y="503638"/>
          <a:ext cx="861237" cy="3038057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5173"/>
                <a:satOff val="20911"/>
                <a:lumOff val="16545"/>
                <a:alphaOff val="0"/>
                <a:shade val="85000"/>
                <a:satMod val="130000"/>
              </a:schemeClr>
            </a:gs>
            <a:gs pos="34000">
              <a:schemeClr val="accent1">
                <a:shade val="50000"/>
                <a:hueOff val="5173"/>
                <a:satOff val="20911"/>
                <a:lumOff val="16545"/>
                <a:alphaOff val="0"/>
                <a:shade val="87000"/>
                <a:satMod val="125000"/>
              </a:schemeClr>
            </a:gs>
            <a:gs pos="70000">
              <a:schemeClr val="accent1">
                <a:shade val="50000"/>
                <a:hueOff val="5173"/>
                <a:satOff val="20911"/>
                <a:lumOff val="1654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50000"/>
                <a:hueOff val="5173"/>
                <a:satOff val="20911"/>
                <a:lumOff val="1654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120465" rIns="78232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jobscheduler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>
              <a:solidFill>
                <a:schemeClr val="accent3">
                  <a:lumMod val="50000"/>
                </a:schemeClr>
              </a:solidFill>
            </a:rPr>
            <a:t> </a:t>
          </a: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failed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monitoringtooljob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jobscheduler</a:t>
          </a: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 </a:t>
          </a: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monitoringtooljob</a:t>
          </a: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 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>
              <a:solidFill>
                <a:schemeClr val="accent3">
                  <a:lumMod val="50000"/>
                </a:schemeClr>
              </a:solidFill>
            </a:rPr>
            <a:t>job failed 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monitoringtooljob</a:t>
          </a: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 failed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abended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job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jobscheduler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8113223" y="503638"/>
        <a:ext cx="861237" cy="3038057"/>
      </dsp:txXfrm>
    </dsp:sp>
    <dsp:sp modelId="{1DA577AA-5B8C-43F4-A29E-C10754631960}">
      <dsp:nvSpPr>
        <dsp:cNvPr id="0" name=""/>
        <dsp:cNvSpPr/>
      </dsp:nvSpPr>
      <dsp:spPr>
        <a:xfrm>
          <a:off x="7944217" y="330479"/>
          <a:ext cx="273179" cy="273179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BBE913-C289-4C56-B7EE-857D66767E1C}">
      <dsp:nvSpPr>
        <dsp:cNvPr id="0" name=""/>
        <dsp:cNvSpPr/>
      </dsp:nvSpPr>
      <dsp:spPr>
        <a:xfrm rot="16200000">
          <a:off x="7583545" y="1961511"/>
          <a:ext cx="3038057" cy="136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46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Topic 8</a:t>
          </a:r>
          <a:endParaRPr lang="en-IN" sz="1100" b="1" kern="1200" dirty="0"/>
        </a:p>
      </dsp:txBody>
      <dsp:txXfrm>
        <a:off x="7583545" y="1961511"/>
        <a:ext cx="3038057" cy="136589"/>
      </dsp:txXfrm>
    </dsp:sp>
    <dsp:sp modelId="{328D2ADC-D799-404E-93EB-D8E9D5E568D3}">
      <dsp:nvSpPr>
        <dsp:cNvPr id="0" name=""/>
        <dsp:cNvSpPr/>
      </dsp:nvSpPr>
      <dsp:spPr>
        <a:xfrm>
          <a:off x="9172971" y="496499"/>
          <a:ext cx="835771" cy="3038057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3449"/>
                <a:satOff val="13940"/>
                <a:lumOff val="11030"/>
                <a:alphaOff val="0"/>
                <a:shade val="85000"/>
                <a:satMod val="130000"/>
              </a:schemeClr>
            </a:gs>
            <a:gs pos="34000">
              <a:schemeClr val="accent1">
                <a:shade val="50000"/>
                <a:hueOff val="3449"/>
                <a:satOff val="13940"/>
                <a:lumOff val="11030"/>
                <a:alphaOff val="0"/>
                <a:shade val="87000"/>
                <a:satMod val="125000"/>
              </a:schemeClr>
            </a:gs>
            <a:gs pos="70000">
              <a:schemeClr val="accent1">
                <a:shade val="50000"/>
                <a:hueOff val="3449"/>
                <a:satOff val="13940"/>
                <a:lumOff val="1103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50000"/>
                <a:hueOff val="3449"/>
                <a:satOff val="13940"/>
                <a:lumOff val="1103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120465" rIns="78232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issue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error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>
              <a:solidFill>
                <a:schemeClr val="accent3">
                  <a:lumMod val="50000"/>
                </a:schemeClr>
              </a:solidFill>
            </a:rPr>
            <a:t>outlook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email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>
              <a:solidFill>
                <a:schemeClr val="accent3">
                  <a:lumMod val="50000"/>
                </a:schemeClr>
              </a:solidFill>
            </a:rPr>
            <a:t>working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printer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>
              <a:solidFill>
                <a:schemeClr val="accent3">
                  <a:lumMod val="50000"/>
                </a:schemeClr>
              </a:solidFill>
            </a:rPr>
            <a:t>crm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need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message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get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9172971" y="496499"/>
        <a:ext cx="835771" cy="3038057"/>
      </dsp:txXfrm>
    </dsp:sp>
    <dsp:sp modelId="{F0F0C5F9-0A63-449E-B689-F6C5CAFAABF4}">
      <dsp:nvSpPr>
        <dsp:cNvPr id="0" name=""/>
        <dsp:cNvSpPr/>
      </dsp:nvSpPr>
      <dsp:spPr>
        <a:xfrm>
          <a:off x="9034279" y="330479"/>
          <a:ext cx="273179" cy="273179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80D32D-A1CA-4E89-AB7E-2B6952B47252}">
      <dsp:nvSpPr>
        <dsp:cNvPr id="0" name=""/>
        <dsp:cNvSpPr/>
      </dsp:nvSpPr>
      <dsp:spPr>
        <a:xfrm rot="16200000">
          <a:off x="8660873" y="1961511"/>
          <a:ext cx="3038057" cy="136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46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Topic 9</a:t>
          </a:r>
          <a:endParaRPr lang="en-IN" sz="1100" b="1" kern="1200" dirty="0"/>
        </a:p>
      </dsp:txBody>
      <dsp:txXfrm>
        <a:off x="8660873" y="1961511"/>
        <a:ext cx="3038057" cy="136589"/>
      </dsp:txXfrm>
    </dsp:sp>
    <dsp:sp modelId="{CFBF245D-87BF-4A11-8915-4642C67E8412}">
      <dsp:nvSpPr>
        <dsp:cNvPr id="0" name=""/>
        <dsp:cNvSpPr/>
      </dsp:nvSpPr>
      <dsp:spPr>
        <a:xfrm>
          <a:off x="10240295" y="510778"/>
          <a:ext cx="912890" cy="3038057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1724"/>
                <a:satOff val="6970"/>
                <a:lumOff val="5515"/>
                <a:alphaOff val="0"/>
                <a:shade val="85000"/>
                <a:satMod val="130000"/>
              </a:schemeClr>
            </a:gs>
            <a:gs pos="34000">
              <a:schemeClr val="accent1">
                <a:shade val="50000"/>
                <a:hueOff val="1724"/>
                <a:satOff val="6970"/>
                <a:lumOff val="5515"/>
                <a:alphaOff val="0"/>
                <a:shade val="87000"/>
                <a:satMod val="125000"/>
              </a:schemeClr>
            </a:gs>
            <a:gs pos="70000">
              <a:schemeClr val="accent1">
                <a:shade val="50000"/>
                <a:hueOff val="1724"/>
                <a:satOff val="6970"/>
                <a:lumOff val="551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50000"/>
                <a:hueOff val="1724"/>
                <a:satOff val="6970"/>
                <a:lumOff val="551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120465" rIns="78232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event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phone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tcp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ip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number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asa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host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via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inside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deny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10240295" y="510778"/>
        <a:ext cx="912890" cy="3038057"/>
      </dsp:txXfrm>
    </dsp:sp>
    <dsp:sp modelId="{E39F8FF1-B208-40B2-96E2-13E772726825}">
      <dsp:nvSpPr>
        <dsp:cNvPr id="0" name=""/>
        <dsp:cNvSpPr/>
      </dsp:nvSpPr>
      <dsp:spPr>
        <a:xfrm>
          <a:off x="10111607" y="330479"/>
          <a:ext cx="273179" cy="273179"/>
        </a:xfrm>
        <a:prstGeom prst="rect">
          <a:avLst/>
        </a:prstGeom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956AE3-E4A6-4516-ACAF-48D7F74559CC}">
      <dsp:nvSpPr>
        <dsp:cNvPr id="0" name=""/>
        <dsp:cNvSpPr/>
      </dsp:nvSpPr>
      <dsp:spPr>
        <a:xfrm>
          <a:off x="3360" y="37453"/>
          <a:ext cx="1527996" cy="470549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rgbClr val="F6F9FF"/>
              </a:solidFill>
            </a:rPr>
            <a:t>All Statistical Models</a:t>
          </a:r>
          <a:endParaRPr lang="en-IN" sz="800" kern="1200" dirty="0">
            <a:solidFill>
              <a:srgbClr val="F6F9FF"/>
            </a:solidFill>
          </a:endParaRPr>
        </a:p>
      </dsp:txBody>
      <dsp:txXfrm>
        <a:off x="3360" y="37453"/>
        <a:ext cx="1527996" cy="313699"/>
      </dsp:txXfrm>
    </dsp:sp>
    <dsp:sp modelId="{BA567431-D539-406C-B0B6-9AC9F6CF19A7}">
      <dsp:nvSpPr>
        <dsp:cNvPr id="0" name=""/>
        <dsp:cNvSpPr/>
      </dsp:nvSpPr>
      <dsp:spPr>
        <a:xfrm>
          <a:off x="316323" y="351152"/>
          <a:ext cx="1527996" cy="3398400"/>
        </a:xfrm>
        <a:prstGeom prst="roundRect">
          <a:avLst>
            <a:gd name="adj" fmla="val 10000"/>
          </a:avLst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Multinomial Logistic Regression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Support Vector Machine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Stochastic Gradient Descent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Multinomial Naïve Bayes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K-Nearest Neighbors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Random Forest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Decision Tree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XGBoost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Neural Network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LSTM</a:t>
          </a:r>
          <a:endParaRPr lang="en-IN" sz="1200" kern="1200" dirty="0"/>
        </a:p>
      </dsp:txBody>
      <dsp:txXfrm>
        <a:off x="361076" y="395905"/>
        <a:ext cx="1438490" cy="3308894"/>
      </dsp:txXfrm>
    </dsp:sp>
    <dsp:sp modelId="{28CA501F-4D47-44C8-AAA9-D568507D4ED6}">
      <dsp:nvSpPr>
        <dsp:cNvPr id="0" name=""/>
        <dsp:cNvSpPr/>
      </dsp:nvSpPr>
      <dsp:spPr>
        <a:xfrm>
          <a:off x="1762995" y="4089"/>
          <a:ext cx="491074" cy="3804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1762995" y="80174"/>
        <a:ext cx="376946" cy="228256"/>
      </dsp:txXfrm>
    </dsp:sp>
    <dsp:sp modelId="{0C90D3D9-401A-4992-B272-FE16884D166D}">
      <dsp:nvSpPr>
        <dsp:cNvPr id="0" name=""/>
        <dsp:cNvSpPr/>
      </dsp:nvSpPr>
      <dsp:spPr>
        <a:xfrm>
          <a:off x="2457912" y="37453"/>
          <a:ext cx="1527996" cy="470549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rgbClr val="F6F9FF"/>
              </a:solidFill>
            </a:rPr>
            <a:t>Eliminating based on time</a:t>
          </a:r>
          <a:endParaRPr lang="en-IN" sz="800" kern="1200" dirty="0">
            <a:solidFill>
              <a:srgbClr val="F6F9FF"/>
            </a:solidFill>
          </a:endParaRPr>
        </a:p>
      </dsp:txBody>
      <dsp:txXfrm>
        <a:off x="2457912" y="37453"/>
        <a:ext cx="1527996" cy="313699"/>
      </dsp:txXfrm>
    </dsp:sp>
    <dsp:sp modelId="{96CE9964-7CBD-46AA-A0E7-6C03F52ED9A0}">
      <dsp:nvSpPr>
        <dsp:cNvPr id="0" name=""/>
        <dsp:cNvSpPr/>
      </dsp:nvSpPr>
      <dsp:spPr>
        <a:xfrm>
          <a:off x="2770875" y="351152"/>
          <a:ext cx="1527996" cy="3398400"/>
        </a:xfrm>
        <a:prstGeom prst="roundRect">
          <a:avLst>
            <a:gd name="adj" fmla="val 10000"/>
          </a:avLst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Multinomial Logistic Regression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Random Forest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Decision Tree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Neural Network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LSTM</a:t>
          </a:r>
          <a:endParaRPr lang="en-IN" sz="1200" kern="1200" dirty="0"/>
        </a:p>
      </dsp:txBody>
      <dsp:txXfrm>
        <a:off x="2815628" y="395905"/>
        <a:ext cx="1438490" cy="3308894"/>
      </dsp:txXfrm>
    </dsp:sp>
    <dsp:sp modelId="{B6424C4C-44A7-4BBD-BC34-7BF0ECD2A6C0}">
      <dsp:nvSpPr>
        <dsp:cNvPr id="0" name=""/>
        <dsp:cNvSpPr/>
      </dsp:nvSpPr>
      <dsp:spPr>
        <a:xfrm>
          <a:off x="4217547" y="4089"/>
          <a:ext cx="491074" cy="3804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4217547" y="80174"/>
        <a:ext cx="376946" cy="228256"/>
      </dsp:txXfrm>
    </dsp:sp>
    <dsp:sp modelId="{D07E7702-E45D-4F4F-A0B5-CE8384976EA1}">
      <dsp:nvSpPr>
        <dsp:cNvPr id="0" name=""/>
        <dsp:cNvSpPr/>
      </dsp:nvSpPr>
      <dsp:spPr>
        <a:xfrm>
          <a:off x="4912463" y="37453"/>
          <a:ext cx="1527996" cy="470549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rgbClr val="F6F9FF"/>
              </a:solidFill>
            </a:rPr>
            <a:t>Eliminating based on performance</a:t>
          </a:r>
          <a:endParaRPr lang="en-IN" sz="800" kern="1200" dirty="0">
            <a:solidFill>
              <a:srgbClr val="F6F9FF"/>
            </a:solidFill>
          </a:endParaRPr>
        </a:p>
      </dsp:txBody>
      <dsp:txXfrm>
        <a:off x="4912463" y="37453"/>
        <a:ext cx="1527996" cy="313699"/>
      </dsp:txXfrm>
    </dsp:sp>
    <dsp:sp modelId="{76ECC69B-8782-4D46-8223-1D825416CF22}">
      <dsp:nvSpPr>
        <dsp:cNvPr id="0" name=""/>
        <dsp:cNvSpPr/>
      </dsp:nvSpPr>
      <dsp:spPr>
        <a:xfrm>
          <a:off x="5225426" y="351152"/>
          <a:ext cx="1527996" cy="3398400"/>
        </a:xfrm>
        <a:prstGeom prst="roundRect">
          <a:avLst>
            <a:gd name="adj" fmla="val 10000"/>
          </a:avLst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Multinomial Logistic Regression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Random Forest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Neural Network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LSTM</a:t>
          </a:r>
          <a:endParaRPr lang="en-IN" sz="1200" kern="1200" dirty="0"/>
        </a:p>
      </dsp:txBody>
      <dsp:txXfrm>
        <a:off x="5270179" y="395905"/>
        <a:ext cx="1438490" cy="33088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6/25/2021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6/25/2021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6/25/2021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noProof="0" smtClean="0"/>
              <a:t>6/25/2021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6/25/2021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noProof="0" smtClean="0"/>
              <a:t>6/25/2021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noProof="0" smtClean="0"/>
              <a:t>6/25/2021</a:t>
            </a:fld>
            <a:endParaRPr lang="en-US" noProof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6/25/2021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6/25/2021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6/25/2021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6/25/2021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6/25/2021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6/25/2021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79" r:id="rId7"/>
    <p:sldLayoutId id="2147483692" r:id="rId8"/>
    <p:sldLayoutId id="2147483691" r:id="rId9"/>
    <p:sldLayoutId id="2147483690" r:id="rId10"/>
    <p:sldLayoutId id="2147483689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9727" y="1269551"/>
            <a:ext cx="5089069" cy="1413236"/>
          </a:xfrm>
        </p:spPr>
        <p:txBody>
          <a:bodyPr>
            <a:normAutofit/>
          </a:bodyPr>
          <a:lstStyle/>
          <a:p>
            <a:r>
              <a:rPr lang="en-US" sz="4000" dirty="0"/>
              <a:t>Automatic Ticket Assignment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523" y="2857500"/>
            <a:ext cx="5176273" cy="2730950"/>
          </a:xfrm>
        </p:spPr>
        <p:txBody>
          <a:bodyPr>
            <a:normAutofit/>
          </a:bodyPr>
          <a:lstStyle/>
          <a:p>
            <a:r>
              <a:rPr lang="en-US" sz="1400" b="1" dirty="0"/>
              <a:t>Capstone project </a:t>
            </a:r>
            <a:r>
              <a:rPr lang="en-US" sz="1400" dirty="0"/>
              <a:t>- </a:t>
            </a:r>
            <a:r>
              <a:rPr lang="en-US" sz="1400" cap="none" dirty="0">
                <a:solidFill>
                  <a:srgbClr val="191919"/>
                </a:solidFill>
              </a:rPr>
              <a:t>A</a:t>
            </a:r>
            <a:r>
              <a:rPr lang="en-US" sz="1400" b="0" i="0" u="none" strike="noStrike" cap="none" baseline="0" dirty="0">
                <a:solidFill>
                  <a:srgbClr val="191919"/>
                </a:solidFill>
              </a:rPr>
              <a:t>utomating the task of ticket assignment by using advanced machine learning algorithms</a:t>
            </a:r>
            <a:endParaRPr lang="en-US" sz="1400" b="0" i="0" u="none" strike="noStrike" baseline="0" dirty="0">
              <a:solidFill>
                <a:srgbClr val="191919"/>
              </a:solidFill>
            </a:endParaRPr>
          </a:p>
          <a:p>
            <a:r>
              <a:rPr lang="en-US" sz="1400" dirty="0"/>
              <a:t>B</a:t>
            </a:r>
            <a:r>
              <a:rPr lang="en-US" sz="1400" cap="none" dirty="0"/>
              <a:t>y</a:t>
            </a:r>
            <a:r>
              <a:rPr lang="en-US" sz="1400" dirty="0"/>
              <a:t>,</a:t>
            </a:r>
          </a:p>
          <a:p>
            <a:r>
              <a:rPr lang="en-US" sz="1400" cap="none" dirty="0" err="1"/>
              <a:t>Madhumitha.R</a:t>
            </a:r>
            <a:endParaRPr lang="en-US" sz="1400" cap="none" dirty="0"/>
          </a:p>
          <a:p>
            <a:r>
              <a:rPr lang="en-US" sz="1400" cap="none" dirty="0" err="1"/>
              <a:t>Harika.M</a:t>
            </a:r>
            <a:endParaRPr lang="en-US" sz="1400" cap="none" dirty="0"/>
          </a:p>
          <a:p>
            <a:r>
              <a:rPr lang="en-US" sz="1400" cap="none" dirty="0" err="1"/>
              <a:t>Deepkumar</a:t>
            </a:r>
            <a:r>
              <a:rPr lang="en-US" sz="1400" cap="none" dirty="0"/>
              <a:t> </a:t>
            </a:r>
            <a:r>
              <a:rPr lang="en-US" sz="1400" cap="none" dirty="0" err="1"/>
              <a:t>Aravindkumar</a:t>
            </a:r>
            <a:r>
              <a:rPr lang="en-US" sz="1400" cap="none" dirty="0"/>
              <a:t> Patel</a:t>
            </a:r>
          </a:p>
          <a:p>
            <a:r>
              <a:rPr lang="en-US" sz="1400" cap="none" dirty="0" err="1"/>
              <a:t>Rachit</a:t>
            </a:r>
            <a:r>
              <a:rPr lang="en-US" sz="1400" cap="none" dirty="0"/>
              <a:t> </a:t>
            </a:r>
            <a:r>
              <a:rPr lang="en-US" sz="1400" cap="none" dirty="0" err="1"/>
              <a:t>Vaid</a:t>
            </a:r>
            <a:endParaRPr lang="en-US" sz="1400" cap="non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98919-F9BE-4DFE-A0D0-E71C3D3D0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796" y="1269551"/>
            <a:ext cx="5532175" cy="431889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991A0D8-F6E5-4FA2-AD43-4CB5277491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868802" y="1802394"/>
            <a:ext cx="3253212" cy="32532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F033708-1B15-4B04-918F-B120720396D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>
          <a:xfrm>
            <a:off x="4431314" y="1802394"/>
            <a:ext cx="3253212" cy="32532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9261E41-3E78-43B0-A8A9-E0B7FAB50AC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>
          <a:xfrm>
            <a:off x="7993827" y="1802394"/>
            <a:ext cx="3253212" cy="32532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E0E9FE-E727-4948-A826-2154DA550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1120" y="5257321"/>
            <a:ext cx="3100894" cy="583534"/>
          </a:xfrm>
        </p:spPr>
        <p:txBody>
          <a:bodyPr>
            <a:normAutofit/>
          </a:bodyPr>
          <a:lstStyle/>
          <a:p>
            <a:r>
              <a:rPr lang="en-US" dirty="0"/>
              <a:t>Group 0 – L</a:t>
            </a:r>
            <a:r>
              <a:rPr lang="en-US" cap="none" dirty="0"/>
              <a:t>ogin</a:t>
            </a:r>
            <a:r>
              <a:rPr lang="en-US" dirty="0"/>
              <a:t> i</a:t>
            </a:r>
            <a:r>
              <a:rPr lang="en-US" cap="none" dirty="0"/>
              <a:t>ssue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7C6FD4-CCD5-4119-ABD6-23DC176DB322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68083" y="5257321"/>
            <a:ext cx="3055833" cy="583534"/>
          </a:xfrm>
        </p:spPr>
        <p:txBody>
          <a:bodyPr>
            <a:normAutofit fontScale="92500"/>
          </a:bodyPr>
          <a:lstStyle/>
          <a:p>
            <a:r>
              <a:rPr lang="en-US" dirty="0"/>
              <a:t>Group 8 – J</a:t>
            </a:r>
            <a:r>
              <a:rPr lang="en-US" cap="none" dirty="0"/>
              <a:t>ob Scheduling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3C63A7-BF4F-4C37-AA7D-5347ACE68D25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903896" y="5257321"/>
            <a:ext cx="3433074" cy="583534"/>
          </a:xfrm>
        </p:spPr>
        <p:txBody>
          <a:bodyPr>
            <a:normAutofit fontScale="92500"/>
          </a:bodyPr>
          <a:lstStyle/>
          <a:p>
            <a:r>
              <a:rPr lang="en-US" dirty="0"/>
              <a:t>Group 24 – </a:t>
            </a:r>
            <a:r>
              <a:rPr lang="en-US" cap="none" dirty="0"/>
              <a:t>Needs Translation</a:t>
            </a:r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2448FFE-098F-4A0B-A61D-BCD90C1A7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98" y="942871"/>
            <a:ext cx="5660401" cy="587584"/>
          </a:xfrm>
        </p:spPr>
        <p:txBody>
          <a:bodyPr>
            <a:normAutofit/>
          </a:bodyPr>
          <a:lstStyle/>
          <a:p>
            <a:r>
              <a:rPr lang="en-US" sz="2400" dirty="0"/>
              <a:t>T</a:t>
            </a:r>
            <a:r>
              <a:rPr lang="en-US" sz="2400" cap="none" dirty="0"/>
              <a:t>op</a:t>
            </a:r>
            <a:r>
              <a:rPr lang="en-US" sz="2400" dirty="0"/>
              <a:t> 3 </a:t>
            </a:r>
            <a:r>
              <a:rPr lang="en-US" sz="2400" cap="none" dirty="0"/>
              <a:t>Assignment-Group </a:t>
            </a:r>
            <a:r>
              <a:rPr lang="en-US" sz="2400" cap="none" dirty="0" err="1"/>
              <a:t>Wordcloud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00734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E9F2-C620-4FC8-8F0A-A41F3E18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</a:t>
            </a:r>
            <a:r>
              <a:rPr lang="en-US" sz="2400" cap="none" dirty="0"/>
              <a:t>anguage</a:t>
            </a:r>
            <a:r>
              <a:rPr lang="en-US" sz="2400" dirty="0"/>
              <a:t> d</a:t>
            </a:r>
            <a:r>
              <a:rPr lang="en-US" sz="2400" cap="none" dirty="0"/>
              <a:t>istribution</a:t>
            </a: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2F959B-DBA0-4604-9A55-A4E4D2BDE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1827" y="1733073"/>
            <a:ext cx="6431971" cy="399546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83240FCD-52B9-43C5-A4E2-598E8210FC2A}"/>
              </a:ext>
            </a:extLst>
          </p:cNvPr>
          <p:cNvSpPr txBox="1">
            <a:spLocks/>
          </p:cNvSpPr>
          <p:nvPr/>
        </p:nvSpPr>
        <p:spPr>
          <a:xfrm>
            <a:off x="1308075" y="1714070"/>
            <a:ext cx="3354104" cy="2396291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64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552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840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endParaRPr lang="en-US" sz="1500" dirty="0"/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1400" b="0" i="0" dirty="0">
                <a:solidFill>
                  <a:srgbClr val="212121"/>
                </a:solidFill>
                <a:effectLst/>
              </a:rPr>
              <a:t>We can see that most of the tickets are in English, followed by tickets in German, African, Italian, French language.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212121"/>
                </a:solidFill>
              </a:rPr>
              <a:t>T</a:t>
            </a:r>
            <a:r>
              <a:rPr lang="en-US" sz="1400" b="0" i="0" dirty="0">
                <a:solidFill>
                  <a:srgbClr val="212121"/>
                </a:solidFill>
                <a:effectLst/>
              </a:rPr>
              <a:t>ranslate into English</a:t>
            </a:r>
            <a:r>
              <a:rPr lang="en-US" sz="1400" dirty="0">
                <a:solidFill>
                  <a:srgbClr val="212121"/>
                </a:solidFill>
              </a:rPr>
              <a:t> is required for standardization</a:t>
            </a:r>
            <a:endParaRPr lang="en-US" sz="1400" b="0" i="0" dirty="0">
              <a:solidFill>
                <a:srgbClr val="212121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b="0" i="0" dirty="0">
              <a:solidFill>
                <a:srgbClr val="212121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5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500" b="0" i="0" u="none" strike="noStrike" baseline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B3AAB3-642E-4095-A877-17930EBE6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147" y="3730804"/>
            <a:ext cx="1902581" cy="198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93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F87770D2-E48E-7A42-9413-8C2720FC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139" y="1226957"/>
            <a:ext cx="2089585" cy="587584"/>
          </a:xfrm>
        </p:spPr>
        <p:txBody>
          <a:bodyPr>
            <a:normAutofit/>
          </a:bodyPr>
          <a:lstStyle/>
          <a:p>
            <a:r>
              <a:rPr lang="en-US" sz="2400" dirty="0"/>
              <a:t>Caller Insights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3BFA4A-E0DB-43AC-BB1F-85F2AB01BDED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741528" y="1120425"/>
            <a:ext cx="5996623" cy="460575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16">
            <a:extLst>
              <a:ext uri="{FF2B5EF4-FFF2-40B4-BE49-F238E27FC236}">
                <a16:creationId xmlns:a16="http://schemas.microsoft.com/office/drawing/2014/main" id="{068BEF99-3089-4FB0-B12D-2F40F0581A8D}"/>
              </a:ext>
            </a:extLst>
          </p:cNvPr>
          <p:cNvSpPr txBox="1">
            <a:spLocks/>
          </p:cNvSpPr>
          <p:nvPr/>
        </p:nvSpPr>
        <p:spPr>
          <a:xfrm>
            <a:off x="6883393" y="2312653"/>
            <a:ext cx="4567079" cy="316432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64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552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840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0" i="0" dirty="0">
                <a:solidFill>
                  <a:srgbClr val="212121"/>
                </a:solidFill>
                <a:effectLst/>
              </a:rPr>
              <a:t>There are overall 2950 callers in the dataset.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0" i="0" dirty="0">
                <a:solidFill>
                  <a:srgbClr val="212121"/>
                </a:solidFill>
                <a:effectLst/>
              </a:rPr>
              <a:t>15 callers are involved in raising tickets for multiple assignment group, overall contributing to 281 tickets in the dataset.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0" i="0" dirty="0">
                <a:solidFill>
                  <a:srgbClr val="212121"/>
                </a:solidFill>
                <a:effectLst/>
              </a:rPr>
              <a:t>The top 5 caller ticket distribution in every group is widely distributed almost having a balanced distribution. This indicated that most of the group resolves issues widely over various field impacting business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5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5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3171150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1FB3-8761-4C62-A879-97C14461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29" y="980382"/>
            <a:ext cx="4078402" cy="587584"/>
          </a:xfrm>
        </p:spPr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E84BC8AE-F5D3-4151-A3BB-3D170B466F10}"/>
              </a:ext>
            </a:extLst>
          </p:cNvPr>
          <p:cNvSpPr txBox="1">
            <a:spLocks/>
          </p:cNvSpPr>
          <p:nvPr/>
        </p:nvSpPr>
        <p:spPr>
          <a:xfrm>
            <a:off x="991343" y="2354855"/>
            <a:ext cx="4157296" cy="318814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There were 9 rows with NULL values. Replaced them with empty string.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Detected and cleaned data with Mojibakes using </a:t>
            </a:r>
            <a:r>
              <a:rPr lang="en-US" sz="1400" dirty="0" err="1"/>
              <a:t>ftfy</a:t>
            </a:r>
            <a:r>
              <a:rPr lang="en-US" sz="1400" dirty="0"/>
              <a:t> library.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Converted all text to lower case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Used regex to remove special characters, punctuations and unwanted text like receive, from, sent, to etc.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Removed stop words from description and created clean text.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590B28-DF09-4627-986E-79AFB97FF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370" y="731466"/>
            <a:ext cx="3988602" cy="28462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DFCC0-12B9-4FC3-A683-B73466330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643" y="3429000"/>
            <a:ext cx="3918012" cy="27958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E2DC66-B031-4C24-BBCC-6B69C5969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671" y="3681423"/>
            <a:ext cx="1821338" cy="1661304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3D56FE3-1407-41FE-A178-B62BB160838C}"/>
              </a:ext>
            </a:extLst>
          </p:cNvPr>
          <p:cNvSpPr txBox="1">
            <a:spLocks/>
          </p:cNvSpPr>
          <p:nvPr/>
        </p:nvSpPr>
        <p:spPr>
          <a:xfrm>
            <a:off x="9241655" y="5543000"/>
            <a:ext cx="2458743" cy="58353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After data cleansing</a:t>
            </a:r>
            <a:endParaRPr lang="en-IN" sz="18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5B26EF4-9011-4507-97D9-EA4552D24F45}"/>
              </a:ext>
            </a:extLst>
          </p:cNvPr>
          <p:cNvSpPr txBox="1">
            <a:spLocks/>
          </p:cNvSpPr>
          <p:nvPr/>
        </p:nvSpPr>
        <p:spPr>
          <a:xfrm>
            <a:off x="1041353" y="1501010"/>
            <a:ext cx="407840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</a:t>
            </a:r>
            <a:r>
              <a:rPr lang="en-US" sz="2400" cap="none" dirty="0"/>
              <a:t>ata</a:t>
            </a:r>
            <a:r>
              <a:rPr lang="en-US" sz="2400" dirty="0"/>
              <a:t> C</a:t>
            </a:r>
            <a:r>
              <a:rPr lang="en-US" sz="2400" cap="none" dirty="0"/>
              <a:t>leaning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5670DB-ACA0-485D-AF43-3AD294E14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887" y="1342982"/>
            <a:ext cx="1783235" cy="1623201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879C106-A499-4C5D-B691-03D488E8BF45}"/>
              </a:ext>
            </a:extLst>
          </p:cNvPr>
          <p:cNvSpPr txBox="1">
            <a:spLocks/>
          </p:cNvSpPr>
          <p:nvPr/>
        </p:nvSpPr>
        <p:spPr>
          <a:xfrm>
            <a:off x="5127707" y="883664"/>
            <a:ext cx="2516599" cy="58353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Before data cleansing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40209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F7245-B0E5-484F-88D0-FA9D0C77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581" y="804783"/>
            <a:ext cx="3030837" cy="587584"/>
          </a:xfrm>
        </p:spPr>
        <p:txBody>
          <a:bodyPr>
            <a:normAutofit/>
          </a:bodyPr>
          <a:lstStyle/>
          <a:p>
            <a:r>
              <a:rPr lang="en-US" sz="2400" dirty="0"/>
              <a:t>F</a:t>
            </a:r>
            <a:r>
              <a:rPr lang="en-US" sz="2400" cap="none" dirty="0"/>
              <a:t>eature</a:t>
            </a:r>
            <a:r>
              <a:rPr lang="en-US" sz="2400" dirty="0"/>
              <a:t> e</a:t>
            </a:r>
            <a:r>
              <a:rPr lang="en-US" sz="2400" cap="none" dirty="0"/>
              <a:t>ngineering</a:t>
            </a:r>
            <a:endParaRPr lang="en-US" sz="2400" dirty="0"/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1CD83759-9181-474C-B250-DB8BEB8C2380}"/>
              </a:ext>
            </a:extLst>
          </p:cNvPr>
          <p:cNvSpPr txBox="1">
            <a:spLocks/>
          </p:cNvSpPr>
          <p:nvPr/>
        </p:nvSpPr>
        <p:spPr>
          <a:xfrm>
            <a:off x="1279788" y="1490007"/>
            <a:ext cx="4512075" cy="203663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900" dirty="0"/>
              <a:t>Merged short description and description to create new feature.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900" dirty="0"/>
              <a:t>Stemming, Lemmatization, Tokenization done on the merged new feature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900" dirty="0"/>
              <a:t>Create new feature by calculating no of words, average words, unique words, total length.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900" dirty="0"/>
              <a:t>Drop tickets that have less than one word in description.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25BF1E-ACF4-4E8A-B32D-B9FA644C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474" y="3720767"/>
            <a:ext cx="5259028" cy="2516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D84E92-A4AB-423B-B56D-E0C11B40C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07" y="3786497"/>
            <a:ext cx="2187130" cy="1615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EA5F43-2C42-41EB-B5D0-59EF3EBA1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412" y="3786497"/>
            <a:ext cx="2415676" cy="1615580"/>
          </a:xfrm>
          <a:prstGeom prst="rect">
            <a:avLst/>
          </a:prstGeom>
        </p:spPr>
      </p:pic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ED8D5E87-624A-4270-BD88-BBFDBD12E830}"/>
              </a:ext>
            </a:extLst>
          </p:cNvPr>
          <p:cNvSpPr txBox="1">
            <a:spLocks/>
          </p:cNvSpPr>
          <p:nvPr/>
        </p:nvSpPr>
        <p:spPr>
          <a:xfrm>
            <a:off x="6615013" y="1430083"/>
            <a:ext cx="4512075" cy="202293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Calculate Uni-gram, Bi-gram, trigram</a:t>
            </a:r>
            <a:endParaRPr lang="en-US" sz="1300" dirty="0"/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300" dirty="0"/>
              <a:t>Calculate TF-IDF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300" b="0" i="0" dirty="0">
                <a:solidFill>
                  <a:srgbClr val="292929"/>
                </a:solidFill>
                <a:effectLst/>
              </a:rPr>
              <a:t>Latent Dirichlet Allocation (LDA) Topic Modelling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300" dirty="0">
                <a:solidFill>
                  <a:srgbClr val="292929"/>
                </a:solidFill>
              </a:rPr>
              <a:t>Label-encoding target column.</a:t>
            </a:r>
            <a:endParaRPr lang="en-IN" sz="1300" b="0" i="0" dirty="0">
              <a:solidFill>
                <a:srgbClr val="292929"/>
              </a:solidFill>
              <a:effectLst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7058E3E9-A4CF-4FB8-A135-5D944C6C1035}"/>
              </a:ext>
            </a:extLst>
          </p:cNvPr>
          <p:cNvSpPr txBox="1">
            <a:spLocks/>
          </p:cNvSpPr>
          <p:nvPr/>
        </p:nvSpPr>
        <p:spPr>
          <a:xfrm>
            <a:off x="4989484" y="3429000"/>
            <a:ext cx="1877760" cy="583534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TF-IDF Distribution</a:t>
            </a:r>
            <a:endParaRPr lang="en-IN" sz="160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F0F549C-5B9E-4FCB-9B67-F398519D3E3E}"/>
              </a:ext>
            </a:extLst>
          </p:cNvPr>
          <p:cNvSpPr txBox="1">
            <a:spLocks/>
          </p:cNvSpPr>
          <p:nvPr/>
        </p:nvSpPr>
        <p:spPr>
          <a:xfrm>
            <a:off x="9008976" y="5535066"/>
            <a:ext cx="1820548" cy="313432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Top Significant Words</a:t>
            </a:r>
            <a:endParaRPr lang="en-IN" sz="120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693B03D-52D7-4630-9742-3B9921C606BD}"/>
              </a:ext>
            </a:extLst>
          </p:cNvPr>
          <p:cNvSpPr txBox="1">
            <a:spLocks/>
          </p:cNvSpPr>
          <p:nvPr/>
        </p:nvSpPr>
        <p:spPr>
          <a:xfrm>
            <a:off x="1063392" y="5535066"/>
            <a:ext cx="1877760" cy="313432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Top Insignificant Words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432693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B0128C-DAC0-4306-AFB1-911A635B8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197" y="561600"/>
            <a:ext cx="6959606" cy="743682"/>
          </a:xfrm>
        </p:spPr>
        <p:txBody>
          <a:bodyPr/>
          <a:lstStyle/>
          <a:p>
            <a:r>
              <a:rPr lang="en-IN" sz="2400" b="0" i="0" dirty="0">
                <a:solidFill>
                  <a:srgbClr val="292929"/>
                </a:solidFill>
                <a:effectLst/>
                <a:latin typeface="+mn-lt"/>
              </a:rPr>
              <a:t>Latent Dirichlet Allocation (LDA) Topic </a:t>
            </a:r>
            <a:r>
              <a:rPr lang="en-IN" sz="2400" b="0" i="0" dirty="0" err="1">
                <a:solidFill>
                  <a:srgbClr val="292929"/>
                </a:solidFill>
                <a:effectLst/>
                <a:latin typeface="+mn-lt"/>
              </a:rPr>
              <a:t>Modeling</a:t>
            </a:r>
            <a:endParaRPr lang="en-IN" sz="2400" dirty="0">
              <a:latin typeface="+mn-lt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BBA589D-F17C-4515-A677-414A1948E4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2419294"/>
              </p:ext>
            </p:extLst>
          </p:nvPr>
        </p:nvGraphicFramePr>
        <p:xfrm>
          <a:off x="393081" y="1481527"/>
          <a:ext cx="11405838" cy="389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1558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468DD-D511-428B-9ED7-DE0747403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1294" y="1902753"/>
            <a:ext cx="6489412" cy="1695034"/>
          </a:xfrm>
        </p:spPr>
        <p:txBody>
          <a:bodyPr/>
          <a:lstStyle/>
          <a:p>
            <a:pPr algn="ctr"/>
            <a:r>
              <a:rPr lang="en-US" dirty="0"/>
              <a:t>Week-3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537945-5493-4F22-881B-D5E2DC6A1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4645152"/>
            <a:ext cx="10058400" cy="1143000"/>
          </a:xfrm>
        </p:spPr>
        <p:txBody>
          <a:bodyPr/>
          <a:lstStyle/>
          <a:p>
            <a:pPr algn="ctr"/>
            <a:r>
              <a:rPr lang="en-US" dirty="0"/>
              <a:t>Model Building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116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3767DA1-8946-4CCE-ADC3-F296315E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APPROACH</a:t>
            </a:r>
            <a:endParaRPr lang="en-IN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115148AE-8F71-4EB0-9DD9-DBBA4530EA1B}"/>
              </a:ext>
            </a:extLst>
          </p:cNvPr>
          <p:cNvSpPr txBox="1">
            <a:spLocks/>
          </p:cNvSpPr>
          <p:nvPr/>
        </p:nvSpPr>
        <p:spPr>
          <a:xfrm>
            <a:off x="1036320" y="1920346"/>
            <a:ext cx="5983912" cy="335840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This project is a multiclass classification problem. Machine Learning models that support it, such as K-NN, Naïve Bayes, Decision Tree etc., are used.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Modelling is done with the cleaned and processed data (imbalanced) obtained from pervious steps.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400" b="0" i="0" dirty="0">
                <a:solidFill>
                  <a:srgbClr val="292929"/>
                </a:solidFill>
                <a:effectLst/>
              </a:rPr>
              <a:t>All basic statistical models are used preceded by advanced neural network models 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rgbClr val="292929"/>
                </a:solidFill>
              </a:rPr>
              <a:t>I</a:t>
            </a:r>
            <a:r>
              <a:rPr lang="en-IN" sz="1400" b="0" i="0" dirty="0">
                <a:solidFill>
                  <a:srgbClr val="292929"/>
                </a:solidFill>
                <a:effectLst/>
              </a:rPr>
              <a:t>dentify </a:t>
            </a:r>
            <a:r>
              <a:rPr lang="en-IN" sz="1400" dirty="0">
                <a:solidFill>
                  <a:srgbClr val="292929"/>
                </a:solidFill>
              </a:rPr>
              <a:t>b</a:t>
            </a:r>
            <a:r>
              <a:rPr lang="en-IN" sz="1400" b="0" i="0" dirty="0">
                <a:solidFill>
                  <a:srgbClr val="292929"/>
                </a:solidFill>
                <a:effectLst/>
              </a:rPr>
              <a:t>est performing models based on comparing their performance metrics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rgbClr val="292929"/>
                </a:solidFill>
              </a:rPr>
              <a:t>Perform v</a:t>
            </a:r>
            <a:r>
              <a:rPr lang="en-IN" sz="1400" b="0" i="0" dirty="0">
                <a:solidFill>
                  <a:srgbClr val="292929"/>
                </a:solidFill>
                <a:effectLst/>
              </a:rPr>
              <a:t>arious fine tuning strategies to improve model performance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7D89180-F2DA-4422-9607-6A16F9E44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455767"/>
              </p:ext>
            </p:extLst>
          </p:nvPr>
        </p:nvGraphicFramePr>
        <p:xfrm>
          <a:off x="7266274" y="795387"/>
          <a:ext cx="3889406" cy="2804160"/>
        </p:xfrm>
        <a:graphic>
          <a:graphicData uri="http://schemas.openxmlformats.org/drawingml/2006/table">
            <a:tbl>
              <a:tblPr firstRow="1" bandRow="1">
                <a:effectLst>
                  <a:outerShdw blurRad="190500" sx="101000" sy="101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889406">
                  <a:extLst>
                    <a:ext uri="{9D8B030D-6E8A-4147-A177-3AD203B41FA5}">
                      <a16:colId xmlns:a16="http://schemas.microsoft.com/office/drawing/2014/main" val="1144158151"/>
                    </a:ext>
                  </a:extLst>
                </a:gridCol>
              </a:tblGrid>
              <a:tr h="3425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191919"/>
                          </a:solidFill>
                        </a:rPr>
                        <a:t>Statistical ML Models</a:t>
                      </a:r>
                      <a:endParaRPr lang="en-IN" dirty="0">
                        <a:solidFill>
                          <a:srgbClr val="191919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746865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Multinomial Logistic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574266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Support Vector Machine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32560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Stochastic Gradient Descent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694171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Multinomial Naive Bayes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343557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K Nearest neighbour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67853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Random 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393136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Decision trees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804794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err="1"/>
                        <a:t>Xgboost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01610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D7E817C-7DE9-4B70-AACB-0BF91075C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205695"/>
              </p:ext>
            </p:extLst>
          </p:nvPr>
        </p:nvGraphicFramePr>
        <p:xfrm>
          <a:off x="7266274" y="3868053"/>
          <a:ext cx="3889406" cy="2194560"/>
        </p:xfrm>
        <a:graphic>
          <a:graphicData uri="http://schemas.openxmlformats.org/drawingml/2006/table">
            <a:tbl>
              <a:tblPr firstRow="1" bandRow="1">
                <a:effectLst>
                  <a:outerShdw blurRad="190500" sx="101000" sy="101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889406">
                  <a:extLst>
                    <a:ext uri="{9D8B030D-6E8A-4147-A177-3AD203B41FA5}">
                      <a16:colId xmlns:a16="http://schemas.microsoft.com/office/drawing/2014/main" val="1144158151"/>
                    </a:ext>
                  </a:extLst>
                </a:gridCol>
              </a:tblGrid>
              <a:tr h="3425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191919"/>
                          </a:solidFill>
                        </a:rPr>
                        <a:t>Deep Learning Models</a:t>
                      </a:r>
                      <a:endParaRPr lang="en-IN" dirty="0">
                        <a:solidFill>
                          <a:srgbClr val="191919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746865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algn="ctr"/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Deep Neural 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574266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algn="ctr"/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Convolutional Neural Network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32560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algn="ctr"/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Recurrent Neural 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694171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Recurrent Convolutional Neural Network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343557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LSTM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67853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algn="ctr"/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 Direction LSTM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016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956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2CFFE-51F3-4B64-B925-12D840867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151" y="693324"/>
            <a:ext cx="6061698" cy="58758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191919"/>
                </a:solidFill>
              </a:rPr>
              <a:t>Statistical ML Models Performance</a:t>
            </a:r>
            <a:endParaRPr lang="en-IN" dirty="0">
              <a:solidFill>
                <a:srgbClr val="191919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F7B52B-A770-4A41-92D9-AD7AA66C2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096" y="1126749"/>
            <a:ext cx="7789136" cy="50379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16">
            <a:extLst>
              <a:ext uri="{FF2B5EF4-FFF2-40B4-BE49-F238E27FC236}">
                <a16:creationId xmlns:a16="http://schemas.microsoft.com/office/drawing/2014/main" id="{05008015-9EFE-4E1C-87D8-879B709F66A5}"/>
              </a:ext>
            </a:extLst>
          </p:cNvPr>
          <p:cNvSpPr txBox="1">
            <a:spLocks/>
          </p:cNvSpPr>
          <p:nvPr/>
        </p:nvSpPr>
        <p:spPr>
          <a:xfrm>
            <a:off x="816461" y="1470073"/>
            <a:ext cx="3490067" cy="565831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64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552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840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Random forest, </a:t>
            </a:r>
            <a:r>
              <a:rPr lang="en-US" sz="1400" dirty="0" err="1"/>
              <a:t>Xgboost</a:t>
            </a:r>
            <a:r>
              <a:rPr lang="en-US" sz="1400" dirty="0"/>
              <a:t> and Decision Tree seems to be overfitting due to high difference in Training and test accuracy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F1 score is higher than accuracy because it is calculated for the target group present in </a:t>
            </a:r>
            <a:r>
              <a:rPr lang="en-US" sz="1400" dirty="0" err="1"/>
              <a:t>y_pred</a:t>
            </a:r>
            <a:r>
              <a:rPr lang="en-US" sz="1400" dirty="0"/>
              <a:t>(lesser than the </a:t>
            </a:r>
            <a:r>
              <a:rPr lang="en-US" sz="1400" dirty="0" err="1"/>
              <a:t>y_train</a:t>
            </a:r>
            <a:r>
              <a:rPr lang="en-US" sz="1400" dirty="0"/>
              <a:t>) – Class Imbalance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/>
          </a:p>
          <a:p>
            <a:pPr algn="l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212121"/>
                </a:solidFill>
              </a:rPr>
              <a:t>Top 4 highest accuracy model</a:t>
            </a:r>
          </a:p>
          <a:p>
            <a:pPr lvl="1">
              <a:lnSpc>
                <a:spcPct val="110000"/>
              </a:lnSpc>
            </a:pPr>
            <a:r>
              <a:rPr lang="en-IN" dirty="0"/>
              <a:t>Stochastic Gradient Descent – 65.54%</a:t>
            </a:r>
          </a:p>
          <a:p>
            <a:pPr lvl="1">
              <a:lnSpc>
                <a:spcPct val="110000"/>
              </a:lnSpc>
            </a:pPr>
            <a:r>
              <a:rPr lang="en-IN" dirty="0"/>
              <a:t>Random Forest – 64.07%</a:t>
            </a:r>
          </a:p>
          <a:p>
            <a:pPr lvl="1">
              <a:lnSpc>
                <a:spcPct val="110000"/>
              </a:lnSpc>
            </a:pPr>
            <a:r>
              <a:rPr lang="en-IN" dirty="0" err="1"/>
              <a:t>Xgboost</a:t>
            </a:r>
            <a:r>
              <a:rPr lang="en-IN" dirty="0"/>
              <a:t> – 64%</a:t>
            </a:r>
          </a:p>
          <a:p>
            <a:pPr lvl="1">
              <a:lnSpc>
                <a:spcPct val="110000"/>
              </a:lnSpc>
            </a:pPr>
            <a:r>
              <a:rPr lang="en-IN" dirty="0"/>
              <a:t>K Nearest Neighbour – 63.36%</a:t>
            </a:r>
            <a:endParaRPr lang="en-US" dirty="0">
              <a:solidFill>
                <a:srgbClr val="212121"/>
              </a:solidFill>
            </a:endParaRPr>
          </a:p>
          <a:p>
            <a:pPr algn="l">
              <a:lnSpc>
                <a:spcPct val="110000"/>
              </a:lnSpc>
              <a:buFont typeface="Wingdings" panose="05000000000000000000" pitchFamily="2" charset="2"/>
              <a:buChar char="v"/>
            </a:pPr>
            <a:endParaRPr lang="en-US" sz="1400" dirty="0">
              <a:solidFill>
                <a:srgbClr val="212121"/>
              </a:solidFill>
            </a:endParaRPr>
          </a:p>
          <a:p>
            <a:pPr marL="486918" lvl="1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endParaRPr lang="en-US" b="0" i="0" dirty="0">
              <a:solidFill>
                <a:srgbClr val="212121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b="0" i="0" u="none" strike="noStrike" baseline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37CA46-8836-44CF-870B-DC7D1A843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912" y="3351919"/>
            <a:ext cx="2161734" cy="58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3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3AF9-3DD8-4EE0-8FAD-E704AFD2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419" y="744068"/>
            <a:ext cx="7712424" cy="587584"/>
          </a:xfrm>
        </p:spPr>
        <p:txBody>
          <a:bodyPr>
            <a:normAutofit fontScale="90000"/>
          </a:bodyPr>
          <a:lstStyle/>
          <a:p>
            <a:r>
              <a:rPr lang="en-US" dirty="0"/>
              <a:t>STATISTICAL model - performance ANALYSIS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1EB00C-DB1A-440A-8D63-5EA03D402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06" r="15223"/>
          <a:stretch/>
        </p:blipFill>
        <p:spPr>
          <a:xfrm>
            <a:off x="707923" y="1530455"/>
            <a:ext cx="6154993" cy="41913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697380-EDA6-4993-9098-F2AE4FA1E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272" y="3938379"/>
            <a:ext cx="4661013" cy="17834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390FA6F5-6DC9-492E-AAC8-888B32CC2465}"/>
              </a:ext>
            </a:extLst>
          </p:cNvPr>
          <p:cNvSpPr txBox="1">
            <a:spLocks/>
          </p:cNvSpPr>
          <p:nvPr/>
        </p:nvSpPr>
        <p:spPr>
          <a:xfrm>
            <a:off x="6990740" y="1616699"/>
            <a:ext cx="4512075" cy="203663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The best performing model “</a:t>
            </a:r>
            <a:r>
              <a:rPr lang="en-IN" sz="1400" dirty="0"/>
              <a:t>Stochastic Gradient Descent” performance reduces drastically from 65.44% to 49.19% once the parameter </a:t>
            </a:r>
            <a:r>
              <a:rPr lang="en-IN" sz="1400" dirty="0" err="1"/>
              <a:t>class_weight</a:t>
            </a:r>
            <a:r>
              <a:rPr lang="en-IN" sz="1400" dirty="0"/>
              <a:t> = ‘balanced’</a:t>
            </a:r>
            <a:endParaRPr lang="en-US" sz="1400" dirty="0"/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400" dirty="0"/>
              <a:t>K-NN, </a:t>
            </a:r>
            <a:r>
              <a:rPr lang="en-IN" sz="1400" dirty="0" err="1"/>
              <a:t>Xgboost</a:t>
            </a:r>
            <a:r>
              <a:rPr lang="en-IN" sz="1400" dirty="0"/>
              <a:t> and Random Forest seem to    handle imbalance better than SGD.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400" dirty="0"/>
              <a:t>Meanwhile, SGD, SVM and Naïve Bayes might perform better if the class imbalance is taken care</a:t>
            </a:r>
          </a:p>
        </p:txBody>
      </p:sp>
    </p:spTree>
    <p:extLst>
      <p:ext uri="{BB962C8B-B14F-4D97-AF65-F5344CB8AC3E}">
        <p14:creationId xmlns:p14="http://schemas.microsoft.com/office/powerpoint/2010/main" val="2465649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468DD-D511-428B-9ED7-DE0747403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1294" y="1902753"/>
            <a:ext cx="6489412" cy="1695034"/>
          </a:xfrm>
        </p:spPr>
        <p:txBody>
          <a:bodyPr/>
          <a:lstStyle/>
          <a:p>
            <a:pPr algn="ctr"/>
            <a:r>
              <a:rPr lang="en-US" dirty="0"/>
              <a:t>Week-1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537945-5493-4F22-881B-D5E2DC6A1E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Business Understanding and project approach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5541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60488-4DD5-4070-84F3-6AF390E8F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4143314" cy="587584"/>
          </a:xfrm>
        </p:spPr>
        <p:txBody>
          <a:bodyPr>
            <a:noAutofit/>
          </a:bodyPr>
          <a:lstStyle/>
          <a:p>
            <a:r>
              <a:rPr lang="en-US" dirty="0"/>
              <a:t>Deep Learning model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5DB014-4324-44CF-B9C0-4FAD8F74D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908" y="1051027"/>
            <a:ext cx="3559685" cy="24861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15C0A8-D655-4B5D-A95F-844DCEC78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908" y="3694472"/>
            <a:ext cx="3559685" cy="24861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4022EA69-B5E8-4B28-A07D-5028EE5D1A4A}"/>
              </a:ext>
            </a:extLst>
          </p:cNvPr>
          <p:cNvSpPr txBox="1">
            <a:spLocks/>
          </p:cNvSpPr>
          <p:nvPr/>
        </p:nvSpPr>
        <p:spPr>
          <a:xfrm>
            <a:off x="1036320" y="1787114"/>
            <a:ext cx="5983912" cy="150865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500" dirty="0"/>
              <a:t>X = TF-IDF vectorized data(</a:t>
            </a:r>
            <a:r>
              <a:rPr lang="en-US" sz="1500" dirty="0" err="1"/>
              <a:t>max_features</a:t>
            </a:r>
            <a:r>
              <a:rPr lang="en-US" sz="1500" dirty="0"/>
              <a:t>=250), Y = Label encoded data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500" dirty="0"/>
              <a:t>Optimizer = ‘</a:t>
            </a:r>
            <a:r>
              <a:rPr lang="en-US" sz="1500" dirty="0" err="1"/>
              <a:t>sgd</a:t>
            </a:r>
            <a:r>
              <a:rPr lang="en-US" sz="1500" dirty="0"/>
              <a:t>’, Activation function = ‘</a:t>
            </a:r>
            <a:r>
              <a:rPr lang="en-US" sz="1500" dirty="0" err="1"/>
              <a:t>relu</a:t>
            </a:r>
            <a:r>
              <a:rPr lang="en-US" sz="1500" dirty="0"/>
              <a:t>’ including dropouts()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500" dirty="0"/>
              <a:t>LSTM/RNN improvement can be achieved with further word embeddings such as bag of Words, word2vec,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1400" dirty="0"/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1129174D-4C33-47FC-8096-05B9B81CEBC7}"/>
              </a:ext>
            </a:extLst>
          </p:cNvPr>
          <p:cNvSpPr txBox="1">
            <a:spLocks/>
          </p:cNvSpPr>
          <p:nvPr/>
        </p:nvSpPr>
        <p:spPr>
          <a:xfrm>
            <a:off x="8208500" y="705182"/>
            <a:ext cx="2282519" cy="5835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NN Model</a:t>
            </a:r>
            <a:endParaRPr lang="en-IN" dirty="0"/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84A5BBD8-F39D-41F4-8244-C059457F0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388312"/>
              </p:ext>
            </p:extLst>
          </p:nvPr>
        </p:nvGraphicFramePr>
        <p:xfrm>
          <a:off x="2115902" y="3694472"/>
          <a:ext cx="3824748" cy="241808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12374">
                  <a:extLst>
                    <a:ext uri="{9D8B030D-6E8A-4147-A177-3AD203B41FA5}">
                      <a16:colId xmlns:a16="http://schemas.microsoft.com/office/drawing/2014/main" val="3393623108"/>
                    </a:ext>
                  </a:extLst>
                </a:gridCol>
                <a:gridCol w="1912374">
                  <a:extLst>
                    <a:ext uri="{9D8B030D-6E8A-4147-A177-3AD203B41FA5}">
                      <a16:colId xmlns:a16="http://schemas.microsoft.com/office/drawing/2014/main" val="15804530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191919"/>
                          </a:solidFill>
                        </a:rPr>
                        <a:t>Deep Learning Model</a:t>
                      </a:r>
                      <a:endParaRPr lang="en-IN" dirty="0">
                        <a:solidFill>
                          <a:srgbClr val="19191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191919"/>
                          </a:solidFill>
                        </a:rPr>
                        <a:t>Accuracy</a:t>
                      </a:r>
                      <a:endParaRPr lang="en-IN" dirty="0">
                        <a:solidFill>
                          <a:srgbClr val="19191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46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Neural Network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0.62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11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Convolution Neural Network (CNN)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0.48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018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Recurrent Neural Network (RNN)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0.60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73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LSTM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0.63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315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813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9CD788CE-9A3A-40C1-A690-7D23EBE7D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182" y="867761"/>
            <a:ext cx="10337636" cy="587584"/>
          </a:xfrm>
        </p:spPr>
        <p:txBody>
          <a:bodyPr/>
          <a:lstStyle/>
          <a:p>
            <a:pPr algn="ctr"/>
            <a:r>
              <a:rPr lang="en-US" sz="2800" dirty="0"/>
              <a:t>SCOPE FOR FINE TUNING AND PERFORMANCE IMPROVEMENT</a:t>
            </a:r>
            <a:endParaRPr lang="en-IN" sz="280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7222E0A-9653-4D9D-8107-8641BC96073B}"/>
              </a:ext>
            </a:extLst>
          </p:cNvPr>
          <p:cNvSpPr txBox="1">
            <a:spLocks/>
          </p:cNvSpPr>
          <p:nvPr/>
        </p:nvSpPr>
        <p:spPr>
          <a:xfrm>
            <a:off x="1646544" y="1686804"/>
            <a:ext cx="3324022" cy="462919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u="sng" dirty="0"/>
              <a:t>Dataset Centric Approach</a:t>
            </a:r>
            <a:endParaRPr lang="en-IN" sz="2000" u="sng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C9EE5A2-E33D-4192-A8C5-9F60B9B076F0}"/>
              </a:ext>
            </a:extLst>
          </p:cNvPr>
          <p:cNvSpPr txBox="1">
            <a:spLocks/>
          </p:cNvSpPr>
          <p:nvPr/>
        </p:nvSpPr>
        <p:spPr>
          <a:xfrm>
            <a:off x="6902246" y="1686804"/>
            <a:ext cx="3085129" cy="583534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u="sng" dirty="0"/>
              <a:t>Model Centric Approach</a:t>
            </a:r>
            <a:endParaRPr lang="en-IN" sz="2000" u="sng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C02CE8-9FC2-42C5-AFCA-D84E3E597CF5}"/>
              </a:ext>
            </a:extLst>
          </p:cNvPr>
          <p:cNvCxnSpPr>
            <a:cxnSpLocks/>
          </p:cNvCxnSpPr>
          <p:nvPr/>
        </p:nvCxnSpPr>
        <p:spPr>
          <a:xfrm>
            <a:off x="6096000" y="1686804"/>
            <a:ext cx="0" cy="43034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13065D54-CA6D-4647-9454-5FE2284FFDA8}"/>
              </a:ext>
            </a:extLst>
          </p:cNvPr>
          <p:cNvSpPr txBox="1">
            <a:spLocks/>
          </p:cNvSpPr>
          <p:nvPr/>
        </p:nvSpPr>
        <p:spPr>
          <a:xfrm>
            <a:off x="6230661" y="2329866"/>
            <a:ext cx="5034157" cy="2375299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Hyper parameter tuning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Ensemble models such as stacking of top performing models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Transfer Learning 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Advance NLP models like BERT, </a:t>
            </a:r>
            <a:r>
              <a:rPr lang="en-US" sz="1400" dirty="0" err="1"/>
              <a:t>XLNet</a:t>
            </a:r>
            <a:r>
              <a:rPr lang="en-US" sz="1400" dirty="0"/>
              <a:t> etc.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F3C98920-3E90-4A76-A741-4CE337E71AE8}"/>
              </a:ext>
            </a:extLst>
          </p:cNvPr>
          <p:cNvSpPr txBox="1">
            <a:spLocks/>
          </p:cNvSpPr>
          <p:nvPr/>
        </p:nvSpPr>
        <p:spPr>
          <a:xfrm>
            <a:off x="1054985" y="2329866"/>
            <a:ext cx="4906355" cy="326025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Rectify dataset imbalance 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Up-sampling, 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Down-sampling, 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Remove group with less than 30 tickets each 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Club the top groups will less tickets each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Create new groups from Group_0 using LDA.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Remove or group tickets with foreign language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Combine some or all the above steps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Add more features such as word count, avg, </a:t>
            </a:r>
            <a:r>
              <a:rPr lang="en-US" sz="1400" dirty="0" err="1"/>
              <a:t>LDA_topics</a:t>
            </a:r>
            <a:r>
              <a:rPr lang="en-US" sz="1400" dirty="0"/>
              <a:t>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42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468DD-D511-428B-9ED7-DE0747403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1294" y="1902753"/>
            <a:ext cx="6489412" cy="1695034"/>
          </a:xfrm>
        </p:spPr>
        <p:txBody>
          <a:bodyPr/>
          <a:lstStyle/>
          <a:p>
            <a:pPr algn="ctr"/>
            <a:r>
              <a:rPr lang="en-US" dirty="0"/>
              <a:t>Week-4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537945-5493-4F22-881B-D5E2DC6A1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4645152"/>
            <a:ext cx="10058400" cy="1143000"/>
          </a:xfrm>
        </p:spPr>
        <p:txBody>
          <a:bodyPr/>
          <a:lstStyle/>
          <a:p>
            <a:pPr algn="ctr"/>
            <a:r>
              <a:rPr lang="en-US" dirty="0"/>
              <a:t>Model </a:t>
            </a:r>
            <a:r>
              <a:rPr lang="en-US"/>
              <a:t>performance tuning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1199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5D89CD-F906-46C0-B659-6713C57DB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3996" y="1557591"/>
            <a:ext cx="3695954" cy="3742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Basis for model selection 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SVM (RBF Kernel) and </a:t>
            </a:r>
            <a:r>
              <a:rPr lang="en-US" sz="1400" dirty="0" err="1"/>
              <a:t>Xgboost</a:t>
            </a:r>
            <a:r>
              <a:rPr lang="en-US" sz="1400" dirty="0"/>
              <a:t> seems to take a lot of time for execution.</a:t>
            </a:r>
          </a:p>
          <a:p>
            <a:pPr marL="285750" indent="-285750">
              <a:buClr>
                <a:srgbClr val="191919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K NN and Random Forest seem to handle imbalance better than SGD. 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IN" sz="1400" dirty="0"/>
              <a:t>TF-IDF vectorized input improves the performance for Multinomial Logistic Regression, Random Forest,  Decision Tree. But it fails to converge for SVM, Naïve Bayes, Stochastic gradient &amp; KNN.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IN" sz="1400" dirty="0"/>
              <a:t>Top the performing models with vectorized input are considered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882502-C717-401A-B2AC-350F9530F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573" y="740481"/>
            <a:ext cx="4886854" cy="587584"/>
          </a:xfrm>
        </p:spPr>
        <p:txBody>
          <a:bodyPr/>
          <a:lstStyle/>
          <a:p>
            <a:pPr algn="ctr"/>
            <a:r>
              <a:rPr lang="en-US" dirty="0"/>
              <a:t>Selected models</a:t>
            </a:r>
            <a:endParaRPr lang="en-IN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A108658-9673-4597-BB1A-FE42F444F3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4976339"/>
              </p:ext>
            </p:extLst>
          </p:nvPr>
        </p:nvGraphicFramePr>
        <p:xfrm>
          <a:off x="722050" y="1628419"/>
          <a:ext cx="6756784" cy="3787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72DF5BF-12B2-472E-858E-5161BBF594EC}"/>
              </a:ext>
            </a:extLst>
          </p:cNvPr>
          <p:cNvSpPr txBox="1">
            <a:spLocks/>
          </p:cNvSpPr>
          <p:nvPr/>
        </p:nvSpPr>
        <p:spPr>
          <a:xfrm>
            <a:off x="2250002" y="5415425"/>
            <a:ext cx="3700880" cy="5835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Model Selection Approach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36342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334DEFF7-1450-4078-871A-2DED7B48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11" y="958789"/>
            <a:ext cx="4105036" cy="438502"/>
          </a:xfrm>
        </p:spPr>
        <p:txBody>
          <a:bodyPr/>
          <a:lstStyle/>
          <a:p>
            <a:pPr algn="ctr"/>
            <a:r>
              <a:rPr lang="en-US" sz="2800" dirty="0"/>
              <a:t>DATA CENTRIC TUNING</a:t>
            </a:r>
            <a:endParaRPr lang="en-IN" sz="2800" dirty="0"/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B0DBF3D3-F68F-4EA5-9727-49BD8F96E749}"/>
              </a:ext>
            </a:extLst>
          </p:cNvPr>
          <p:cNvSpPr txBox="1">
            <a:spLocks/>
          </p:cNvSpPr>
          <p:nvPr/>
        </p:nvSpPr>
        <p:spPr>
          <a:xfrm>
            <a:off x="1007321" y="1570406"/>
            <a:ext cx="6316167" cy="120386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1800" dirty="0"/>
              <a:t>Data Cleansing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Remove tickets non-English description – 16.69%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400" b="0" i="0" dirty="0">
                <a:solidFill>
                  <a:srgbClr val="292929"/>
                </a:solidFill>
                <a:effectLst/>
              </a:rPr>
              <a:t>Remove groups with one ticket each.</a:t>
            </a:r>
            <a:endParaRPr lang="en-US" sz="1400" dirty="0"/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964176-6076-468E-8BAC-2A238589E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11" y="2698812"/>
            <a:ext cx="10626571" cy="35217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4251D0F-12F3-4E60-809F-8744547DBBB5}"/>
              </a:ext>
            </a:extLst>
          </p:cNvPr>
          <p:cNvSpPr txBox="1">
            <a:spLocks/>
          </p:cNvSpPr>
          <p:nvPr/>
        </p:nvSpPr>
        <p:spPr>
          <a:xfrm>
            <a:off x="7662172" y="2443108"/>
            <a:ext cx="3517626" cy="3311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After removing foreign language tickets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1698193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73CA727-3876-4CAC-86D4-DFBF95282A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31969" y="3949040"/>
            <a:ext cx="3772045" cy="212477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C108A4-AE71-4987-9849-6A979BB57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86" y="3949041"/>
            <a:ext cx="3772045" cy="21247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8F15639D-1C1F-46A2-B789-E7FDE5841785}"/>
              </a:ext>
            </a:extLst>
          </p:cNvPr>
          <p:cNvSpPr txBox="1">
            <a:spLocks/>
          </p:cNvSpPr>
          <p:nvPr/>
        </p:nvSpPr>
        <p:spPr>
          <a:xfrm>
            <a:off x="4397887" y="3664815"/>
            <a:ext cx="3622091" cy="18054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tx1"/>
              </a:buClr>
              <a:buNone/>
            </a:pPr>
            <a:r>
              <a:rPr lang="en-US" sz="1800" dirty="0">
                <a:solidFill>
                  <a:srgbClr val="292929"/>
                </a:solidFill>
              </a:rPr>
              <a:t>Sampling</a:t>
            </a:r>
            <a:r>
              <a:rPr lang="en-IN" sz="1800" dirty="0">
                <a:solidFill>
                  <a:srgbClr val="292929"/>
                </a:solidFill>
              </a:rPr>
              <a:t> </a:t>
            </a:r>
            <a:endParaRPr lang="en-US" sz="1800" dirty="0">
              <a:solidFill>
                <a:srgbClr val="292929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rgbClr val="292929"/>
                </a:solidFill>
              </a:rPr>
              <a:t>Edited Nearest Neighbours (Down-sampling: ’Majority’)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rgbClr val="292929"/>
                </a:solidFill>
              </a:rPr>
              <a:t>Repeated SMOTE (Up-sampling: ’Minority’)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400" b="0" i="0" dirty="0">
                <a:solidFill>
                  <a:srgbClr val="292929"/>
                </a:solidFill>
                <a:effectLst/>
              </a:rPr>
              <a:t>Final dimension - 3394 * 9669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279701-EA60-41D0-AAB3-E66B31139E86}"/>
              </a:ext>
            </a:extLst>
          </p:cNvPr>
          <p:cNvSpPr txBox="1"/>
          <p:nvPr/>
        </p:nvSpPr>
        <p:spPr>
          <a:xfrm>
            <a:off x="1120806" y="1012859"/>
            <a:ext cx="60945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dirty="0"/>
              <a:t>Feature extraction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Add features based on word count, word count average, length. – Did not add value </a:t>
            </a:r>
          </a:p>
          <a:p>
            <a:pPr>
              <a:buClr>
                <a:schemeClr val="tx1"/>
              </a:buClr>
            </a:pPr>
            <a:endParaRPr lang="en-US" sz="1400" dirty="0"/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292929"/>
                </a:solidFill>
              </a:rPr>
              <a:t>Combine group with no of ticket less than 40 into miscellaneous group – to reduce imbalance – reducing to 24 labels</a:t>
            </a:r>
          </a:p>
          <a:p>
            <a:pPr>
              <a:buClr>
                <a:schemeClr val="tx1"/>
              </a:buClr>
            </a:pPr>
            <a:endParaRPr lang="en-US" sz="1400" dirty="0">
              <a:solidFill>
                <a:srgbClr val="292929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Words frequency greater than 50 contribute to only 3.4 percent. These might add to noise. Thus can be removed from vectorization. </a:t>
            </a:r>
            <a:r>
              <a:rPr lang="en-US" sz="1400" dirty="0">
                <a:solidFill>
                  <a:srgbClr val="292929"/>
                </a:solidFill>
              </a:rPr>
              <a:t>Ideal TF-IDF – 9668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0BDC36-F949-412E-A326-EB79D0207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976" y="845239"/>
            <a:ext cx="3577218" cy="29205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6866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698CB3-4173-438B-9D5A-9FBDE609E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50368"/>
            <a:ext cx="10058400" cy="587584"/>
          </a:xfrm>
        </p:spPr>
        <p:txBody>
          <a:bodyPr/>
          <a:lstStyle/>
          <a:p>
            <a:pPr algn="ctr"/>
            <a:r>
              <a:rPr lang="en-US" dirty="0"/>
              <a:t>Model Performance</a:t>
            </a:r>
            <a:endParaRPr lang="en-IN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4972026-5F85-464C-91BE-F2BC7A517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895" y="2894350"/>
            <a:ext cx="5656877" cy="333499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E6DFCCF-4C4F-44B2-998F-13F35A01E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616690"/>
            <a:ext cx="10058400" cy="12421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ontent Placeholder 11">
            <a:extLst>
              <a:ext uri="{FF2B5EF4-FFF2-40B4-BE49-F238E27FC236}">
                <a16:creationId xmlns:a16="http://schemas.microsoft.com/office/drawing/2014/main" id="{DE2AA050-3DF2-48BB-B0A8-EE177120CAC9}"/>
              </a:ext>
            </a:extLst>
          </p:cNvPr>
          <p:cNvSpPr txBox="1">
            <a:spLocks/>
          </p:cNvSpPr>
          <p:nvPr/>
        </p:nvSpPr>
        <p:spPr>
          <a:xfrm>
            <a:off x="1097279" y="3429000"/>
            <a:ext cx="4788616" cy="219056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rgbClr val="292929"/>
                </a:solidFill>
              </a:rPr>
              <a:t>Kappa &amp; F1 score is considered as one of the main metric because of data imbalance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rgbClr val="292929"/>
                </a:solidFill>
              </a:rPr>
              <a:t>Model performance for all the selected models have improved vastly from 0.3 to 0.9 kappa score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rgbClr val="292929"/>
                </a:solidFill>
              </a:rPr>
              <a:t>Apart from hyper parameter tuning further performance improvement can be done by stacking the random forest and Logistic regression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IN" sz="1400" dirty="0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496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1EF147E-FD3D-4D88-801C-A15402309C8D}"/>
              </a:ext>
            </a:extLst>
          </p:cNvPr>
          <p:cNvSpPr txBox="1">
            <a:spLocks/>
          </p:cNvSpPr>
          <p:nvPr/>
        </p:nvSpPr>
        <p:spPr>
          <a:xfrm>
            <a:off x="5460895" y="769042"/>
            <a:ext cx="4834779" cy="5875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cap="all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/>
              <a:t>NLP MODEL PERFORMANCE</a:t>
            </a:r>
            <a:endParaRPr lang="en-IN" sz="28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DE1A74C-F211-4729-BB82-EDCE7CBF314F}"/>
              </a:ext>
            </a:extLst>
          </p:cNvPr>
          <p:cNvSpPr txBox="1">
            <a:spLocks/>
          </p:cNvSpPr>
          <p:nvPr/>
        </p:nvSpPr>
        <p:spPr>
          <a:xfrm>
            <a:off x="1228588" y="3253723"/>
            <a:ext cx="3085129" cy="5835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LSTM +</a:t>
            </a:r>
            <a:r>
              <a:rPr lang="en-US" sz="2000" dirty="0" err="1"/>
              <a:t>GloVe</a:t>
            </a:r>
            <a:r>
              <a:rPr lang="en-US" sz="2000" dirty="0"/>
              <a:t> Loss</a:t>
            </a:r>
            <a:endParaRPr lang="en-IN" sz="2000" dirty="0"/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80EC1B7E-4CBC-4814-B671-112BC8D652AC}"/>
              </a:ext>
            </a:extLst>
          </p:cNvPr>
          <p:cNvSpPr txBox="1">
            <a:spLocks/>
          </p:cNvSpPr>
          <p:nvPr/>
        </p:nvSpPr>
        <p:spPr>
          <a:xfrm>
            <a:off x="6487745" y="1337213"/>
            <a:ext cx="2781078" cy="420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cap="all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/>
              <a:t>P</a:t>
            </a:r>
            <a:r>
              <a:rPr lang="en-US" sz="2000" cap="none" dirty="0"/>
              <a:t>erformance</a:t>
            </a:r>
            <a:r>
              <a:rPr lang="en-US" sz="2000" dirty="0"/>
              <a:t> T</a:t>
            </a:r>
            <a:r>
              <a:rPr lang="en-US" sz="2000" cap="none" dirty="0"/>
              <a:t>uning</a:t>
            </a:r>
            <a:endParaRPr lang="en-IN" sz="2000" dirty="0"/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9A971639-BE5D-4E38-B5F4-637B40742C15}"/>
              </a:ext>
            </a:extLst>
          </p:cNvPr>
          <p:cNvSpPr txBox="1">
            <a:spLocks/>
          </p:cNvSpPr>
          <p:nvPr/>
        </p:nvSpPr>
        <p:spPr>
          <a:xfrm>
            <a:off x="5047491" y="1711734"/>
            <a:ext cx="5915921" cy="291405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rgbClr val="292929"/>
                </a:solidFill>
              </a:rPr>
              <a:t>Sampling – </a:t>
            </a:r>
          </a:p>
          <a:p>
            <a:pPr marL="578358" lvl="1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rgbClr val="292929"/>
                </a:solidFill>
              </a:rPr>
              <a:t>Instead of previous sampling, down-sampled further using basic resampling method and up-sampled – For faster modelling</a:t>
            </a:r>
          </a:p>
          <a:p>
            <a:pPr marL="578358" lvl="1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rgbClr val="292929"/>
                </a:solidFill>
              </a:rPr>
              <a:t>Final dimension - </a:t>
            </a:r>
            <a:r>
              <a:rPr lang="en-IN" sz="1400" b="0" i="0" dirty="0">
                <a:solidFill>
                  <a:srgbClr val="292929"/>
                </a:solidFill>
                <a:effectLst/>
              </a:rPr>
              <a:t>15768 * 9669</a:t>
            </a:r>
            <a:endParaRPr lang="en-IN" sz="1400" dirty="0">
              <a:solidFill>
                <a:srgbClr val="292929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rgbClr val="292929"/>
                </a:solidFill>
              </a:rPr>
              <a:t>Embedding – </a:t>
            </a:r>
          </a:p>
          <a:p>
            <a:pPr marL="578358" lvl="1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rgbClr val="292929"/>
                </a:solidFill>
              </a:rPr>
              <a:t>word2vec and glove100d data. </a:t>
            </a:r>
          </a:p>
          <a:p>
            <a:pPr marL="578358" lvl="1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rgbClr val="292929"/>
                </a:solidFill>
              </a:rPr>
              <a:t>Glove data had a better performance – 85.16%.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rgbClr val="292929"/>
                </a:solidFill>
              </a:rPr>
              <a:t>Further performance improvement can be done by identifying ideal epoch, batch size, no. of layers, layer density, dropout, learning rate, etc as well as trying advance NLP models like BERT.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IN" sz="1400" dirty="0">
              <a:solidFill>
                <a:srgbClr val="292929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B960E6-83B1-4BA4-A8EA-1081D0ABA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79" y="920992"/>
            <a:ext cx="3136538" cy="22589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FDF249-B180-435B-A7C2-32909824D0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9" r="34041"/>
          <a:stretch/>
        </p:blipFill>
        <p:spPr>
          <a:xfrm>
            <a:off x="5047491" y="4625791"/>
            <a:ext cx="5661586" cy="14631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8607B2-201A-40B1-B21D-D8A4DBAA4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883" y="3911031"/>
            <a:ext cx="3085129" cy="21879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1919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B6A1E-5585-456E-A74B-F08A1F8A4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572" y="1031554"/>
            <a:ext cx="4886854" cy="587584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model  performance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FFF37B7-2BC5-4DCD-ABEA-646B1FFC215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90678679"/>
              </p:ext>
            </p:extLst>
          </p:nvPr>
        </p:nvGraphicFramePr>
        <p:xfrm>
          <a:off x="2487561" y="2316480"/>
          <a:ext cx="7218274" cy="222504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854086">
                  <a:extLst>
                    <a:ext uri="{9D8B030D-6E8A-4147-A177-3AD203B41FA5}">
                      <a16:colId xmlns:a16="http://schemas.microsoft.com/office/drawing/2014/main" val="1481182842"/>
                    </a:ext>
                  </a:extLst>
                </a:gridCol>
                <a:gridCol w="3594356">
                  <a:extLst>
                    <a:ext uri="{9D8B030D-6E8A-4147-A177-3AD203B41FA5}">
                      <a16:colId xmlns:a16="http://schemas.microsoft.com/office/drawing/2014/main" val="1639769907"/>
                    </a:ext>
                  </a:extLst>
                </a:gridCol>
                <a:gridCol w="2769832">
                  <a:extLst>
                    <a:ext uri="{9D8B030D-6E8A-4147-A177-3AD203B41FA5}">
                      <a16:colId xmlns:a16="http://schemas.microsoft.com/office/drawing/2014/main" val="3909501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S.no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lang="en-IN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Accuracy</a:t>
                      </a:r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68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Neural Network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92.34</a:t>
                      </a:r>
                      <a:endParaRPr lang="en-IN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77803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Random forest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92.19</a:t>
                      </a:r>
                      <a:endParaRPr lang="en-IN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4885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Multinomial Logistic Regression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90.58</a:t>
                      </a:r>
                      <a:endParaRPr lang="en-IN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18382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LSTM with </a:t>
                      </a:r>
                      <a:r>
                        <a:rPr lang="en-US" sz="1400" dirty="0" err="1"/>
                        <a:t>GloVe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85.16</a:t>
                      </a:r>
                      <a:endParaRPr lang="en-IN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65528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LSTM with word2vec </a:t>
                      </a:r>
                      <a:endParaRPr lang="en-IN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84.84 </a:t>
                      </a:r>
                      <a:endParaRPr lang="en-IN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311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8565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11DBA5-C78F-41EC-8A71-58007A5E39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30134" y="1817530"/>
            <a:ext cx="2682472" cy="1188823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3602F83-33CA-4DFA-B47B-AD4223DF64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256676" y="3756774"/>
            <a:ext cx="2613887" cy="1082134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064FAD5-B543-4537-ADDB-7CB69879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933" y="1005014"/>
            <a:ext cx="4639737" cy="587584"/>
          </a:xfrm>
        </p:spPr>
        <p:txBody>
          <a:bodyPr/>
          <a:lstStyle/>
          <a:p>
            <a:pPr algn="ctr"/>
            <a:r>
              <a:rPr lang="en-US" dirty="0"/>
              <a:t>Hyper Parameterization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22571A-1F53-4674-AE2F-16D42A419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979" y="5109227"/>
            <a:ext cx="8329382" cy="48010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9585D7D-36D0-41AA-8E08-B09F5C700D36}"/>
              </a:ext>
            </a:extLst>
          </p:cNvPr>
          <p:cNvGrpSpPr/>
          <p:nvPr/>
        </p:nvGrpSpPr>
        <p:grpSpPr>
          <a:xfrm rot="5400000">
            <a:off x="2425833" y="3149062"/>
            <a:ext cx="491074" cy="380426"/>
            <a:chOff x="1762995" y="4089"/>
            <a:chExt cx="491074" cy="380426"/>
          </a:xfrm>
          <a:scene3d>
            <a:camera prst="orthographicFront"/>
            <a:lightRig rig="flat" dir="t"/>
          </a:scene3d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EE91B665-870F-47C8-B75C-442DDB3696C7}"/>
                </a:ext>
              </a:extLst>
            </p:cNvPr>
            <p:cNvSpPr/>
            <p:nvPr/>
          </p:nvSpPr>
          <p:spPr>
            <a:xfrm>
              <a:off x="1762995" y="4089"/>
              <a:ext cx="491074" cy="380426"/>
            </a:xfrm>
            <a:prstGeom prst="rightArrow">
              <a:avLst>
                <a:gd name="adj1" fmla="val 60000"/>
                <a:gd name="adj2" fmla="val 50000"/>
              </a:avLst>
            </a:prstGeom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Right 4">
              <a:extLst>
                <a:ext uri="{FF2B5EF4-FFF2-40B4-BE49-F238E27FC236}">
                  <a16:creationId xmlns:a16="http://schemas.microsoft.com/office/drawing/2014/main" id="{8A8C4B00-6993-41C9-A015-28A72CFC9734}"/>
                </a:ext>
              </a:extLst>
            </p:cNvPr>
            <p:cNvSpPr txBox="1"/>
            <p:nvPr/>
          </p:nvSpPr>
          <p:spPr>
            <a:xfrm>
              <a:off x="1762995" y="80174"/>
              <a:ext cx="376946" cy="228256"/>
            </a:xfrm>
            <a:prstGeom prst="rect">
              <a:avLst/>
            </a:prstGeom>
            <a:sp3d z="-80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600" kern="1200"/>
            </a:p>
          </p:txBody>
        </p:sp>
      </p:grp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DC0A4D09-F161-49B8-B61D-8668BDB54EA0}"/>
              </a:ext>
            </a:extLst>
          </p:cNvPr>
          <p:cNvSpPr txBox="1">
            <a:spLocks/>
          </p:cNvSpPr>
          <p:nvPr/>
        </p:nvSpPr>
        <p:spPr>
          <a:xfrm>
            <a:off x="4790390" y="1958419"/>
            <a:ext cx="5569851" cy="264758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rgbClr val="292929"/>
                </a:solidFill>
              </a:rPr>
              <a:t>Best parameter values for NN after performing grid search CV.</a:t>
            </a:r>
          </a:p>
          <a:p>
            <a:pPr marL="578358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292929"/>
                </a:solidFill>
              </a:rPr>
              <a:t>Layers = 7</a:t>
            </a:r>
          </a:p>
          <a:p>
            <a:pPr marL="578358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292929"/>
                </a:solidFill>
              </a:rPr>
              <a:t>Dense = 200, 100, 50, 24</a:t>
            </a:r>
          </a:p>
          <a:p>
            <a:pPr marL="578358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292929"/>
                </a:solidFill>
              </a:rPr>
              <a:t>Dropout = 0.6, 0.5, 0.1</a:t>
            </a:r>
          </a:p>
          <a:p>
            <a:pPr marL="578358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292929"/>
                </a:solidFill>
              </a:rPr>
              <a:t>Optimizer = Adam</a:t>
            </a:r>
          </a:p>
          <a:p>
            <a:pPr marL="578358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500" b="0" dirty="0">
                <a:solidFill>
                  <a:srgbClr val="000000"/>
                </a:solidFill>
                <a:effectLst/>
              </a:rPr>
              <a:t>Loss = </a:t>
            </a:r>
            <a:r>
              <a:rPr lang="en-IN" sz="1500" b="0" dirty="0">
                <a:solidFill>
                  <a:srgbClr val="A31515"/>
                </a:solidFill>
                <a:effectLst/>
              </a:rPr>
              <a:t>'</a:t>
            </a:r>
            <a:r>
              <a:rPr lang="en-IN" sz="1500" b="0" dirty="0" err="1">
                <a:solidFill>
                  <a:srgbClr val="A31515"/>
                </a:solidFill>
                <a:effectLst/>
              </a:rPr>
              <a:t>sparse_categorical_crossentropy</a:t>
            </a:r>
            <a:r>
              <a:rPr lang="en-IN" sz="1500" b="0" dirty="0">
                <a:solidFill>
                  <a:srgbClr val="A31515"/>
                </a:solidFill>
                <a:effectLst/>
              </a:rPr>
              <a:t>’</a:t>
            </a:r>
            <a:endParaRPr lang="en-IN" sz="1500" b="0" dirty="0">
              <a:solidFill>
                <a:srgbClr val="000000"/>
              </a:solidFill>
              <a:effectLst/>
            </a:endParaRPr>
          </a:p>
          <a:p>
            <a:pPr marL="578358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292929"/>
                </a:solidFill>
              </a:rPr>
              <a:t>Epoch = 10, batch size = 10</a:t>
            </a:r>
          </a:p>
          <a:p>
            <a:pPr marL="578358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292929"/>
                </a:solidFill>
              </a:rPr>
              <a:t>Learning rate = 0.001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rgbClr val="292929"/>
                </a:solidFill>
              </a:rPr>
              <a:t>Improvement in accuracy by 1% is achieved 92.34 -&gt; 93.21</a:t>
            </a:r>
          </a:p>
          <a:p>
            <a:pPr marL="292608" lvl="1" indent="0">
              <a:buClr>
                <a:schemeClr val="tx1"/>
              </a:buClr>
              <a:buNone/>
            </a:pPr>
            <a:endParaRPr lang="en-US" sz="1200" dirty="0">
              <a:solidFill>
                <a:srgbClr val="292929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IN" sz="1400" dirty="0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03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91" y="731841"/>
            <a:ext cx="9101218" cy="587584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BUSINESS SCOPE – INCIDENT MANAGEMENT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97D95-D925-3641-A715-DB7630E98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0284" y="2448099"/>
            <a:ext cx="5172130" cy="196180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400" b="0" i="0" dirty="0">
                <a:solidFill>
                  <a:srgbClr val="292929"/>
                </a:solidFill>
                <a:effectLst/>
              </a:rPr>
              <a:t>An incident is something that is unplanned interruption to an IT service or reduction in the quality of an IT service that affects the Users and the business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400" b="0" i="0" dirty="0">
              <a:solidFill>
                <a:srgbClr val="292929"/>
              </a:solidFill>
              <a:effectLst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b="0" i="0" dirty="0">
                <a:solidFill>
                  <a:srgbClr val="292929"/>
                </a:solidFill>
                <a:effectLst/>
              </a:rPr>
              <a:t>To provide a quick fix / workarounds or solutions that resolves the interruption and restores the service to its full capacity to ensure no business impact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C128C3D-2354-4AF1-83FB-B2DB6E4A172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2"/>
          <a:srcRect l="4230" t="9949" r="1760" b="158"/>
          <a:stretch/>
        </p:blipFill>
        <p:spPr>
          <a:xfrm>
            <a:off x="670190" y="1402490"/>
            <a:ext cx="4844701" cy="405302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8819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CEB312B4-D9CE-405C-BA00-2382626DC963}"/>
              </a:ext>
            </a:extLst>
          </p:cNvPr>
          <p:cNvSpPr txBox="1">
            <a:spLocks/>
          </p:cNvSpPr>
          <p:nvPr/>
        </p:nvSpPr>
        <p:spPr>
          <a:xfrm>
            <a:off x="3388162" y="807720"/>
            <a:ext cx="5649306" cy="46136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cap="all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Machine Learning app </a:t>
            </a:r>
            <a:endParaRPr lang="en-IN" sz="2800" dirty="0"/>
          </a:p>
        </p:txBody>
      </p:sp>
      <p:pic>
        <p:nvPicPr>
          <p:cNvPr id="14" name="APP_Video">
            <a:hlinkClick r:id="" action="ppaction://media"/>
            <a:extLst>
              <a:ext uri="{FF2B5EF4-FFF2-40B4-BE49-F238E27FC236}">
                <a16:creationId xmlns:a16="http://schemas.microsoft.com/office/drawing/2014/main" id="{2BB344EE-048C-4C97-8CDD-B945A8D331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812" t="10150" r="14062" b="889"/>
          <a:stretch/>
        </p:blipFill>
        <p:spPr>
          <a:xfrm>
            <a:off x="2595728" y="1269082"/>
            <a:ext cx="7000544" cy="48570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285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81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D8CE5-04E7-4107-BE63-5576A784B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573" y="883620"/>
            <a:ext cx="4886854" cy="587584"/>
          </a:xfrm>
        </p:spPr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B9090F0-271D-49EF-ADC0-B7A002124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925010"/>
              </p:ext>
            </p:extLst>
          </p:nvPr>
        </p:nvGraphicFramePr>
        <p:xfrm>
          <a:off x="1009650" y="1932940"/>
          <a:ext cx="10172700" cy="299212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35330">
                  <a:extLst>
                    <a:ext uri="{9D8B030D-6E8A-4147-A177-3AD203B41FA5}">
                      <a16:colId xmlns:a16="http://schemas.microsoft.com/office/drawing/2014/main" val="2765309763"/>
                    </a:ext>
                  </a:extLst>
                </a:gridCol>
                <a:gridCol w="3596640">
                  <a:extLst>
                    <a:ext uri="{9D8B030D-6E8A-4147-A177-3AD203B41FA5}">
                      <a16:colId xmlns:a16="http://schemas.microsoft.com/office/drawing/2014/main" val="1563271816"/>
                    </a:ext>
                  </a:extLst>
                </a:gridCol>
                <a:gridCol w="2674620">
                  <a:extLst>
                    <a:ext uri="{9D8B030D-6E8A-4147-A177-3AD203B41FA5}">
                      <a16:colId xmlns:a16="http://schemas.microsoft.com/office/drawing/2014/main" val="118947133"/>
                    </a:ext>
                  </a:extLst>
                </a:gridCol>
                <a:gridCol w="3166110">
                  <a:extLst>
                    <a:ext uri="{9D8B030D-6E8A-4147-A177-3AD203B41FA5}">
                      <a16:colId xmlns:a16="http://schemas.microsoft.com/office/drawing/2014/main" val="528852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S. no</a:t>
                      </a:r>
                      <a:endParaRPr lang="en-IN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Drawbacks</a:t>
                      </a:r>
                      <a:endParaRPr lang="en-IN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</a:t>
                      </a:r>
                      <a:endParaRPr lang="en-IN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Future Scope</a:t>
                      </a:r>
                      <a:endParaRPr lang="en-IN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9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92929"/>
                          </a:solidFill>
                        </a:rPr>
                        <a:t>Non-English tickets need to be translated manually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Automating translation of huge dataset using Google API is challenging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Research and overcome the challenge of automatic translation 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292929"/>
                          </a:solidFill>
                        </a:rPr>
                        <a:t>Failing prediction of assignment groups clubbed into miscellaneous group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92929"/>
                          </a:solidFill>
                        </a:rPr>
                        <a:t>High imbalance in the no of tickets per assignment group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Create a separate prediction for tickets classified under miscellaneous as well as work on getting more training tickets under these groups.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700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Unable to perform advance sampling methods and use models like LSTM and Advance models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Shortage of RAM space and absence of parallel processing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 higher RAM size and multiple processors 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798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2444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95" y="3135208"/>
            <a:ext cx="5711810" cy="587584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7620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8259" y="2339995"/>
            <a:ext cx="4960024" cy="232005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Automate the process</a:t>
            </a:r>
          </a:p>
          <a:p>
            <a:r>
              <a:rPr lang="en-US" sz="1400" dirty="0"/>
              <a:t>Time taken reduced immensely</a:t>
            </a:r>
          </a:p>
          <a:p>
            <a:r>
              <a:rPr lang="en-US" sz="1400" dirty="0"/>
              <a:t>Cost saving/cutting</a:t>
            </a:r>
          </a:p>
          <a:p>
            <a:r>
              <a:rPr lang="en-US" sz="1400" dirty="0"/>
              <a:t>Eliminates human error. Model accuracy is better than human error.</a:t>
            </a:r>
          </a:p>
          <a:p>
            <a:r>
              <a:rPr lang="en-US" sz="1400" dirty="0"/>
              <a:t>Thus, Improves customer satisfaction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6B82C5-5B13-4C7F-A3C2-29E5FF8D59AE}"/>
              </a:ext>
            </a:extLst>
          </p:cNvPr>
          <p:cNvSpPr txBox="1">
            <a:spLocks/>
          </p:cNvSpPr>
          <p:nvPr/>
        </p:nvSpPr>
        <p:spPr>
          <a:xfrm>
            <a:off x="785929" y="684275"/>
            <a:ext cx="5460992" cy="1263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3308350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 Statement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EBB2779-AA00-455B-8DE2-90FD1660DC7D}"/>
              </a:ext>
            </a:extLst>
          </p:cNvPr>
          <p:cNvSpPr txBox="1">
            <a:spLocks/>
          </p:cNvSpPr>
          <p:nvPr/>
        </p:nvSpPr>
        <p:spPr>
          <a:xfrm>
            <a:off x="6087775" y="684275"/>
            <a:ext cx="5460992" cy="1263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3308350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Scope for improvement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5682B82-EA05-4844-B169-A10A82B24DD8}"/>
              </a:ext>
            </a:extLst>
          </p:cNvPr>
          <p:cNvCxnSpPr/>
          <p:nvPr/>
        </p:nvCxnSpPr>
        <p:spPr>
          <a:xfrm>
            <a:off x="6087775" y="1222898"/>
            <a:ext cx="0" cy="473179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F65F76-9D3B-444E-AC9D-AAC166249AC1}"/>
              </a:ext>
            </a:extLst>
          </p:cNvPr>
          <p:cNvSpPr txBox="1">
            <a:spLocks/>
          </p:cNvSpPr>
          <p:nvPr/>
        </p:nvSpPr>
        <p:spPr>
          <a:xfrm>
            <a:off x="1584011" y="2574524"/>
            <a:ext cx="4503764" cy="2530136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64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552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840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R</a:t>
            </a:r>
            <a:r>
              <a:rPr lang="en-US" sz="1400" cap="none" dirty="0">
                <a:solidFill>
                  <a:schemeClr val="tx1"/>
                </a:solidFill>
                <a:latin typeface="+mn-lt"/>
              </a:rPr>
              <a:t>equires manual testing</a:t>
            </a:r>
          </a:p>
          <a:p>
            <a:r>
              <a:rPr lang="en-US" sz="1400" dirty="0"/>
              <a:t>Time consuming</a:t>
            </a:r>
          </a:p>
          <a:p>
            <a:r>
              <a:rPr lang="en-US" sz="1400" dirty="0"/>
              <a:t>Need human resource</a:t>
            </a:r>
          </a:p>
          <a:p>
            <a:r>
              <a:rPr lang="en-US" sz="1400" dirty="0"/>
              <a:t>Susceptible to human error, e.g. approximately </a:t>
            </a:r>
            <a:r>
              <a:rPr lang="en-US" sz="1400" b="0" i="0" dirty="0">
                <a:solidFill>
                  <a:srgbClr val="292929"/>
                </a:solidFill>
                <a:effectLst/>
              </a:rPr>
              <a:t>25% of Incidents are considered to be wrongly assigned to functional teams.</a:t>
            </a:r>
            <a:endParaRPr lang="en-US" sz="1400" dirty="0"/>
          </a:p>
          <a:p>
            <a:r>
              <a:rPr lang="en-US" sz="1400" dirty="0"/>
              <a:t>Can lead to user satisfaction </a:t>
            </a:r>
            <a:r>
              <a:rPr lang="en-US" sz="1400" dirty="0" err="1"/>
              <a:t>detoriation</a:t>
            </a:r>
            <a:endParaRPr lang="en-US" sz="1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source and </a:t>
            </a:r>
            <a:br>
              <a:rPr lang="en-US" dirty="0"/>
            </a:br>
            <a:r>
              <a:rPr lang="en-US" dirty="0"/>
              <a:t>ITS CHALLENGES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99412"/>
            <a:ext cx="4157296" cy="320474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Already assigned and closed ticket data history is needed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It is subjected to manual error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Missing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Data that failed to be recorded in the system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Require minimum of 100-200 tickets per group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Need sufficient storage space and computation requirements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BF4517B-91C8-461A-90CC-E3C667A8AF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421" r="164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F7245-B0E5-484F-88D0-FA9D0C77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2871"/>
            <a:ext cx="10058400" cy="587584"/>
          </a:xfrm>
        </p:spPr>
        <p:txBody>
          <a:bodyPr>
            <a:normAutofit/>
          </a:bodyPr>
          <a:lstStyle/>
          <a:p>
            <a:r>
              <a:rPr lang="en-US" dirty="0"/>
              <a:t>Dataset characteristics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7BCC65-0B68-4F08-A8A5-C4EAF15DA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49" y="1673126"/>
            <a:ext cx="6748380" cy="15050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9F0CBD0D-57E9-4F26-9F61-BD41A4F47720}"/>
              </a:ext>
            </a:extLst>
          </p:cNvPr>
          <p:cNvSpPr txBox="1">
            <a:spLocks/>
          </p:cNvSpPr>
          <p:nvPr/>
        </p:nvSpPr>
        <p:spPr>
          <a:xfrm>
            <a:off x="7801576" y="1236663"/>
            <a:ext cx="3477376" cy="2169828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64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552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840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v"/>
            </a:pPr>
            <a:r>
              <a:rPr lang="en-US" sz="1400" b="0" i="0" u="none" strike="noStrike" baseline="0" dirty="0"/>
              <a:t>There are 74 unique assignment groups to which the 8500 received </a:t>
            </a:r>
            <a:r>
              <a:rPr lang="en-IN" sz="1400" b="0" i="0" u="none" strike="noStrike" baseline="0" dirty="0"/>
              <a:t>tickets are assigned.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IN" sz="1400" dirty="0"/>
              <a:t>There are NULL values in short description and description columns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IN" sz="1400" b="0" i="0" u="none" strike="noStrike" baseline="0" dirty="0"/>
              <a:t>Some data are in language different than English. </a:t>
            </a:r>
            <a:r>
              <a:rPr lang="en-IN" sz="1400" dirty="0"/>
              <a:t>e</a:t>
            </a:r>
            <a:r>
              <a:rPr lang="en-IN" sz="1400" b="0" i="0" u="none" strike="noStrike" baseline="0" dirty="0"/>
              <a:t>.g. German</a:t>
            </a:r>
          </a:p>
          <a:p>
            <a:pPr algn="l"/>
            <a:endParaRPr lang="en-US" sz="1400" dirty="0"/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05FDE858-F7AB-4781-BB5A-C8F870EA3D12}"/>
              </a:ext>
            </a:extLst>
          </p:cNvPr>
          <p:cNvSpPr txBox="1">
            <a:spLocks/>
          </p:cNvSpPr>
          <p:nvPr/>
        </p:nvSpPr>
        <p:spPr>
          <a:xfrm>
            <a:off x="763064" y="3679795"/>
            <a:ext cx="3354104" cy="2169828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64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552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840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0" i="0" u="none" strike="noStrike" baseline="0" dirty="0"/>
              <a:t>GRP_0 has nearly half of the total number of tickets received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0" i="0" u="none" strike="noStrike" baseline="0" dirty="0"/>
              <a:t>Some ticket assignments with a frequency of less than 100.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0" i="0" u="none" strike="noStrike" baseline="0" dirty="0"/>
              <a:t>A lot of groups with only ticket assigned which do not add much value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3283D35-BDCC-4406-9A32-84112CF91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90425" y="3182960"/>
            <a:ext cx="7078579" cy="299177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8626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542" y="640438"/>
            <a:ext cx="4648916" cy="587584"/>
          </a:xfrm>
        </p:spPr>
        <p:txBody>
          <a:bodyPr>
            <a:noAutofit/>
          </a:bodyPr>
          <a:lstStyle/>
          <a:p>
            <a:r>
              <a:rPr lang="en-US" dirty="0"/>
              <a:t>Solution METHODOLOGY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A467E1C-861D-4D77-8A29-A98A2D767D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0934673"/>
              </p:ext>
            </p:extLst>
          </p:nvPr>
        </p:nvGraphicFramePr>
        <p:xfrm>
          <a:off x="3658770" y="1228022"/>
          <a:ext cx="4874460" cy="4989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7201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468DD-D511-428B-9ED7-DE0747403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1294" y="1902753"/>
            <a:ext cx="6489412" cy="1695034"/>
          </a:xfrm>
        </p:spPr>
        <p:txBody>
          <a:bodyPr/>
          <a:lstStyle/>
          <a:p>
            <a:pPr algn="ctr"/>
            <a:r>
              <a:rPr lang="en-US" dirty="0"/>
              <a:t>Week-2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537945-5493-4F22-881B-D5E2DC6A1E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EDA &amp; PREPROCESSING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8430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E54F97D-64EF-4DF2-BA0C-86258933D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390" y="845217"/>
            <a:ext cx="10058400" cy="587584"/>
          </a:xfrm>
        </p:spPr>
        <p:txBody>
          <a:bodyPr/>
          <a:lstStyle/>
          <a:p>
            <a:r>
              <a:rPr lang="en-US" sz="2800" dirty="0"/>
              <a:t>EXPLORATORY DATA ANALYSIS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B43E4E1-98CC-4265-83A7-4EAE1AC5798A}"/>
              </a:ext>
            </a:extLst>
          </p:cNvPr>
          <p:cNvSpPr txBox="1">
            <a:spLocks/>
          </p:cNvSpPr>
          <p:nvPr/>
        </p:nvSpPr>
        <p:spPr>
          <a:xfrm>
            <a:off x="951390" y="1432801"/>
            <a:ext cx="10058400" cy="427785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Target column distribution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EC1D7E-06DC-4BB0-8F74-E727671E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84" y="2227131"/>
            <a:ext cx="4127217" cy="33551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0E3F834-BF1D-4847-9CF0-7E77651C1F4E}"/>
              </a:ext>
            </a:extLst>
          </p:cNvPr>
          <p:cNvSpPr txBox="1">
            <a:spLocks/>
          </p:cNvSpPr>
          <p:nvPr/>
        </p:nvSpPr>
        <p:spPr>
          <a:xfrm>
            <a:off x="4847070" y="4046179"/>
            <a:ext cx="3354104" cy="2169828"/>
          </a:xfrm>
          <a:prstGeom prst="rect">
            <a:avLst/>
          </a:prstGeom>
        </p:spPr>
        <p:txBody>
          <a:bodyPr vert="horz" lIns="0" tIns="45720" rIns="0" bIns="45720" rtlCol="0" anchor="ctr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64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552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840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endParaRPr lang="en-US" sz="15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There are 6 groups that has only one ticket - 8.1%. These tickets are deleted, since they do not add value to the prediction.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0" i="0" dirty="0">
                <a:solidFill>
                  <a:srgbClr val="212121"/>
                </a:solidFill>
                <a:effectLst/>
              </a:rPr>
              <a:t>There are 15 assignment groups that has more than 100 tickets - 20.3%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5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500" b="0" i="0" u="none" strike="noStrike" baseline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C63E14-54A8-49C9-8FCD-71380D134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087" y="1719157"/>
            <a:ext cx="2152681" cy="2159832"/>
          </a:xfrm>
          <a:prstGeom prst="rect">
            <a:avLst/>
          </a:prstGeom>
          <a:effectLst/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759BEEDE-8921-4B92-839C-141B58133B4F}"/>
              </a:ext>
            </a:extLst>
          </p:cNvPr>
          <p:cNvSpPr/>
          <p:nvPr/>
        </p:nvSpPr>
        <p:spPr>
          <a:xfrm>
            <a:off x="8085857" y="5138843"/>
            <a:ext cx="949911" cy="286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7B19EA3-4D01-44CA-8F42-37AFA3B9A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452" y="1931482"/>
            <a:ext cx="2025067" cy="15875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B52318-234C-43D3-AB0A-9886B5BC3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6336" y="1469725"/>
            <a:ext cx="2152680" cy="4166691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75ADBE32-BCD0-46F7-B103-77C3D3449BCF}"/>
              </a:ext>
            </a:extLst>
          </p:cNvPr>
          <p:cNvSpPr/>
          <p:nvPr/>
        </p:nvSpPr>
        <p:spPr>
          <a:xfrm rot="16200000">
            <a:off x="5462196" y="3705212"/>
            <a:ext cx="395577" cy="286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E27AEBA-C7DB-448A-9563-4524D21C3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83484" y="1180084"/>
            <a:ext cx="1278384" cy="251517"/>
          </a:xfrm>
        </p:spPr>
        <p:txBody>
          <a:bodyPr>
            <a:normAutofit/>
          </a:bodyPr>
          <a:lstStyle/>
          <a:p>
            <a:pPr algn="ctr"/>
            <a:r>
              <a:rPr lang="en-US" sz="1400" dirty="0"/>
              <a:t>Ticket &gt;=100</a:t>
            </a:r>
            <a:endParaRPr lang="en-IN" sz="1400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61D9BAF-6073-47C4-9E61-1B1F7F16AA6A}"/>
              </a:ext>
            </a:extLst>
          </p:cNvPr>
          <p:cNvSpPr txBox="1">
            <a:spLocks/>
          </p:cNvSpPr>
          <p:nvPr/>
        </p:nvSpPr>
        <p:spPr>
          <a:xfrm>
            <a:off x="4928907" y="1681918"/>
            <a:ext cx="1175798" cy="23597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Ticket =1</a:t>
            </a:r>
            <a:endParaRPr lang="en-IN" sz="1400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4FA864-417B-41CC-A775-0237402FDCF3}"/>
              </a:ext>
            </a:extLst>
          </p:cNvPr>
          <p:cNvSpPr txBox="1">
            <a:spLocks/>
          </p:cNvSpPr>
          <p:nvPr/>
        </p:nvSpPr>
        <p:spPr>
          <a:xfrm>
            <a:off x="7086379" y="1448348"/>
            <a:ext cx="1746096" cy="23597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Ticket Distribution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51221724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 Pitch" id="{BA0280BF-E6B4-464B-BF28-F0D2A23065D1}" vid="{A1F0DEB3-06CD-4A85-8D08-B66BE056CE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17639</TotalTime>
  <Words>1913</Words>
  <Application>Microsoft Office PowerPoint</Application>
  <PresentationFormat>Widescreen</PresentationFormat>
  <Paragraphs>399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Century Gothic</vt:lpstr>
      <vt:lpstr>Wingdings</vt:lpstr>
      <vt:lpstr>RetrospectVTI</vt:lpstr>
      <vt:lpstr>Automatic Ticket Assignment</vt:lpstr>
      <vt:lpstr>Week-1</vt:lpstr>
      <vt:lpstr>BUSINESS SCOPE – INCIDENT MANAGEMENT PROCESS</vt:lpstr>
      <vt:lpstr>PowerPoint Presentation</vt:lpstr>
      <vt:lpstr>Data source and  ITS CHALLENGES</vt:lpstr>
      <vt:lpstr>Dataset characteristics</vt:lpstr>
      <vt:lpstr>Solution METHODOLOGY</vt:lpstr>
      <vt:lpstr>Week-2</vt:lpstr>
      <vt:lpstr>EXPLORATORY DATA ANALYSIS</vt:lpstr>
      <vt:lpstr>Top 3 Assignment-Group Wordcloud</vt:lpstr>
      <vt:lpstr>Language distribution</vt:lpstr>
      <vt:lpstr>Caller Insights</vt:lpstr>
      <vt:lpstr>DATA Pre-processing</vt:lpstr>
      <vt:lpstr>Feature engineering</vt:lpstr>
      <vt:lpstr>Latent Dirichlet Allocation (LDA) Topic Modeling</vt:lpstr>
      <vt:lpstr>Week-3</vt:lpstr>
      <vt:lpstr>Modelling APPROACH</vt:lpstr>
      <vt:lpstr>Statistical ML Models Performance</vt:lpstr>
      <vt:lpstr>STATISTICAL model - performance ANALYSIS</vt:lpstr>
      <vt:lpstr>Deep Learning model</vt:lpstr>
      <vt:lpstr>SCOPE FOR FINE TUNING AND PERFORMANCE IMPROVEMENT</vt:lpstr>
      <vt:lpstr>Week-4</vt:lpstr>
      <vt:lpstr>Selected models</vt:lpstr>
      <vt:lpstr>DATA CENTRIC TUNING</vt:lpstr>
      <vt:lpstr>PowerPoint Presentation</vt:lpstr>
      <vt:lpstr>Model Performance</vt:lpstr>
      <vt:lpstr>PowerPoint Presentation</vt:lpstr>
      <vt:lpstr>Final model  performance</vt:lpstr>
      <vt:lpstr>Hyper Parameterization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Ticket Assignment</dc:title>
  <dc:creator>Madhumitha Rajaraman</dc:creator>
  <cp:lastModifiedBy>Madhumitha Rajaraman</cp:lastModifiedBy>
  <cp:revision>290</cp:revision>
  <dcterms:created xsi:type="dcterms:W3CDTF">2021-05-27T09:46:24Z</dcterms:created>
  <dcterms:modified xsi:type="dcterms:W3CDTF">2021-06-25T21:22:06Z</dcterms:modified>
</cp:coreProperties>
</file>